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58" r:id="rId7"/>
    <p:sldId id="259" r:id="rId8"/>
    <p:sldId id="261" r:id="rId9"/>
    <p:sldId id="262" r:id="rId10"/>
    <p:sldId id="272" r:id="rId11"/>
    <p:sldId id="273" r:id="rId12"/>
    <p:sldId id="274" r:id="rId13"/>
    <p:sldId id="275" r:id="rId14"/>
    <p:sldId id="264" r:id="rId15"/>
    <p:sldId id="265" r:id="rId16"/>
    <p:sldId id="266" r:id="rId17"/>
    <p:sldId id="268" r:id="rId18"/>
    <p:sldId id="276" r:id="rId19"/>
    <p:sldId id="267" r:id="rId20"/>
    <p:sldId id="269" r:id="rId21"/>
    <p:sldId id="277" r:id="rId22"/>
    <p:sldId id="270" r:id="rId23"/>
    <p:sldId id="271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1DE615-416C-452B-8C92-BD98E4EA24FF}" v="872" dt="2022-05-02T18:51:03.526"/>
    <p1510:client id="{7FB2906B-AB27-DFAA-6808-F19333467F8C}" v="44" dt="2022-05-18T17:03:57.719"/>
    <p1510:client id="{9A08BF65-56C0-2767-8DB0-4E2FC776714C}" v="878" dt="2022-05-18T09:57:39.416"/>
    <p1510:client id="{CE02ABF2-9F8C-3D57-C051-734AA51B6627}" v="12" dt="2022-05-07T09:55:04.3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 autoAdjust="0"/>
  </p:normalViewPr>
  <p:slideViewPr>
    <p:cSldViewPr snapToGrid="0">
      <p:cViewPr>
        <p:scale>
          <a:sx n="100" d="100"/>
          <a:sy n="100" d="100"/>
        </p:scale>
        <p:origin x="-72" y="-40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ANA MN" userId="S::mchandanabtech20@ced.alliance.edu.in::d70552fc-75e6-44d9-a196-8a309e47e583" providerId="AD" clId="Web-{9A08BF65-56C0-2767-8DB0-4E2FC776714C}"/>
    <pc:docChg chg="addSld delSld modSld">
      <pc:chgData name="CHANDANA MN" userId="S::mchandanabtech20@ced.alliance.edu.in::d70552fc-75e6-44d9-a196-8a309e47e583" providerId="AD" clId="Web-{9A08BF65-56C0-2767-8DB0-4E2FC776714C}" dt="2022-05-18T09:57:43.166" v="940"/>
      <pc:docMkLst>
        <pc:docMk/>
      </pc:docMkLst>
      <pc:sldChg chg="addSp delSp modSp">
        <pc:chgData name="CHANDANA MN" userId="S::mchandanabtech20@ced.alliance.edu.in::d70552fc-75e6-44d9-a196-8a309e47e583" providerId="AD" clId="Web-{9A08BF65-56C0-2767-8DB0-4E2FC776714C}" dt="2022-05-18T09:12:27.681" v="186" actId="20577"/>
        <pc:sldMkLst>
          <pc:docMk/>
          <pc:sldMk cId="2547851941" sldId="259"/>
        </pc:sldMkLst>
        <pc:spChg chg="mod">
          <ac:chgData name="CHANDANA MN" userId="S::mchandanabtech20@ced.alliance.edu.in::d70552fc-75e6-44d9-a196-8a309e47e583" providerId="AD" clId="Web-{9A08BF65-56C0-2767-8DB0-4E2FC776714C}" dt="2022-05-18T09:02:25.502" v="31" actId="20577"/>
          <ac:spMkLst>
            <pc:docMk/>
            <pc:sldMk cId="2547851941" sldId="259"/>
            <ac:spMk id="2" creationId="{5A0E5BBF-345B-7FFD-08F3-E72A21342DF8}"/>
          </ac:spMkLst>
        </pc:spChg>
        <pc:spChg chg="del mod">
          <ac:chgData name="CHANDANA MN" userId="S::mchandanabtech20@ced.alliance.edu.in::d70552fc-75e6-44d9-a196-8a309e47e583" providerId="AD" clId="Web-{9A08BF65-56C0-2767-8DB0-4E2FC776714C}" dt="2022-05-18T09:00:48.892" v="3"/>
          <ac:spMkLst>
            <pc:docMk/>
            <pc:sldMk cId="2547851941" sldId="259"/>
            <ac:spMk id="3" creationId="{4539DB85-DE96-445F-6CEE-723FA00C6907}"/>
          </ac:spMkLst>
        </pc:spChg>
        <pc:spChg chg="add mod">
          <ac:chgData name="CHANDANA MN" userId="S::mchandanabtech20@ced.alliance.edu.in::d70552fc-75e6-44d9-a196-8a309e47e583" providerId="AD" clId="Web-{9A08BF65-56C0-2767-8DB0-4E2FC776714C}" dt="2022-05-18T09:08:12.959" v="126" actId="14100"/>
          <ac:spMkLst>
            <pc:docMk/>
            <pc:sldMk cId="2547851941" sldId="259"/>
            <ac:spMk id="530" creationId="{C7F680C4-F229-4EC8-E839-344FFDC91E5F}"/>
          </ac:spMkLst>
        </pc:spChg>
        <pc:spChg chg="add mod">
          <ac:chgData name="CHANDANA MN" userId="S::mchandanabtech20@ced.alliance.edu.in::d70552fc-75e6-44d9-a196-8a309e47e583" providerId="AD" clId="Web-{9A08BF65-56C0-2767-8DB0-4E2FC776714C}" dt="2022-05-18T09:09:06.007" v="142" actId="14100"/>
          <ac:spMkLst>
            <pc:docMk/>
            <pc:sldMk cId="2547851941" sldId="259"/>
            <ac:spMk id="532" creationId="{D0BA759A-2408-E13A-5B21-7FC2BADBD201}"/>
          </ac:spMkLst>
        </pc:spChg>
        <pc:spChg chg="add mod">
          <ac:chgData name="CHANDANA MN" userId="S::mchandanabtech20@ced.alliance.edu.in::d70552fc-75e6-44d9-a196-8a309e47e583" providerId="AD" clId="Web-{9A08BF65-56C0-2767-8DB0-4E2FC776714C}" dt="2022-05-18T09:12:27.681" v="186" actId="20577"/>
          <ac:spMkLst>
            <pc:docMk/>
            <pc:sldMk cId="2547851941" sldId="259"/>
            <ac:spMk id="533" creationId="{A35F8915-AA6F-7EFB-1FF7-1F07D62AB725}"/>
          </ac:spMkLst>
        </pc:spChg>
        <pc:graphicFrameChg chg="add del mod modGraphic">
          <ac:chgData name="CHANDANA MN" userId="S::mchandanabtech20@ced.alliance.edu.in::d70552fc-75e6-44d9-a196-8a309e47e583" providerId="AD" clId="Web-{9A08BF65-56C0-2767-8DB0-4E2FC776714C}" dt="2022-05-18T09:05:43.786" v="95"/>
          <ac:graphicFrameMkLst>
            <pc:docMk/>
            <pc:sldMk cId="2547851941" sldId="259"/>
            <ac:graphicFrameMk id="4" creationId="{4096D208-AB60-0197-1D8C-37CC8146F613}"/>
          </ac:graphicFrameMkLst>
        </pc:graphicFrameChg>
        <pc:graphicFrameChg chg="add del mod modGraphic">
          <ac:chgData name="CHANDANA MN" userId="S::mchandanabtech20@ced.alliance.edu.in::d70552fc-75e6-44d9-a196-8a309e47e583" providerId="AD" clId="Web-{9A08BF65-56C0-2767-8DB0-4E2FC776714C}" dt="2022-05-18T09:05:27.785" v="94"/>
          <ac:graphicFrameMkLst>
            <pc:docMk/>
            <pc:sldMk cId="2547851941" sldId="259"/>
            <ac:graphicFrameMk id="493" creationId="{D2D06745-4512-5E2B-F8C1-5945FA93B717}"/>
          </ac:graphicFrameMkLst>
        </pc:graphicFrameChg>
        <pc:cxnChg chg="add mod">
          <ac:chgData name="CHANDANA MN" userId="S::mchandanabtech20@ced.alliance.edu.in::d70552fc-75e6-44d9-a196-8a309e47e583" providerId="AD" clId="Web-{9A08BF65-56C0-2767-8DB0-4E2FC776714C}" dt="2022-05-18T09:11:06.352" v="175" actId="14100"/>
          <ac:cxnSpMkLst>
            <pc:docMk/>
            <pc:sldMk cId="2547851941" sldId="259"/>
            <ac:cxnSpMk id="531" creationId="{F9FB273B-1E43-4EF5-0045-04719697C1A3}"/>
          </ac:cxnSpMkLst>
        </pc:cxnChg>
        <pc:cxnChg chg="add mod">
          <ac:chgData name="CHANDANA MN" userId="S::mchandanabtech20@ced.alliance.edu.in::d70552fc-75e6-44d9-a196-8a309e47e583" providerId="AD" clId="Web-{9A08BF65-56C0-2767-8DB0-4E2FC776714C}" dt="2022-05-18T09:12:19.259" v="184" actId="14100"/>
          <ac:cxnSpMkLst>
            <pc:docMk/>
            <pc:sldMk cId="2547851941" sldId="259"/>
            <ac:cxnSpMk id="534" creationId="{412DAAB3-C400-A76C-9AFA-E94773004D6B}"/>
          </ac:cxnSpMkLst>
        </pc:cxnChg>
      </pc:sldChg>
      <pc:sldChg chg="modSp del">
        <pc:chgData name="CHANDANA MN" userId="S::mchandanabtech20@ced.alliance.edu.in::d70552fc-75e6-44d9-a196-8a309e47e583" providerId="AD" clId="Web-{9A08BF65-56C0-2767-8DB0-4E2FC776714C}" dt="2022-05-18T09:00:25.141" v="2"/>
        <pc:sldMkLst>
          <pc:docMk/>
          <pc:sldMk cId="4254964705" sldId="260"/>
        </pc:sldMkLst>
        <pc:spChg chg="mod">
          <ac:chgData name="CHANDANA MN" userId="S::mchandanabtech20@ced.alliance.edu.in::d70552fc-75e6-44d9-a196-8a309e47e583" providerId="AD" clId="Web-{9A08BF65-56C0-2767-8DB0-4E2FC776714C}" dt="2022-05-18T08:59:36.109" v="1" actId="20577"/>
          <ac:spMkLst>
            <pc:docMk/>
            <pc:sldMk cId="4254964705" sldId="260"/>
            <ac:spMk id="3" creationId="{DB3973DA-D364-802B-8DE3-A5B28D95D2A8}"/>
          </ac:spMkLst>
        </pc:spChg>
      </pc:sldChg>
      <pc:sldChg chg="modSp">
        <pc:chgData name="CHANDANA MN" userId="S::mchandanabtech20@ced.alliance.edu.in::d70552fc-75e6-44d9-a196-8a309e47e583" providerId="AD" clId="Web-{9A08BF65-56C0-2767-8DB0-4E2FC776714C}" dt="2022-05-18T09:26:24.831" v="530" actId="20577"/>
        <pc:sldMkLst>
          <pc:docMk/>
          <pc:sldMk cId="4109147317" sldId="262"/>
        </pc:sldMkLst>
        <pc:spChg chg="mod">
          <ac:chgData name="CHANDANA MN" userId="S::mchandanabtech20@ced.alliance.edu.in::d70552fc-75e6-44d9-a196-8a309e47e583" providerId="AD" clId="Web-{9A08BF65-56C0-2767-8DB0-4E2FC776714C}" dt="2022-05-18T09:16:02.855" v="217" actId="20577"/>
          <ac:spMkLst>
            <pc:docMk/>
            <pc:sldMk cId="4109147317" sldId="262"/>
            <ac:spMk id="2" creationId="{D43DDB94-7699-BD27-BA5C-C1E003EFE861}"/>
          </ac:spMkLst>
        </pc:spChg>
        <pc:spChg chg="mod">
          <ac:chgData name="CHANDANA MN" userId="S::mchandanabtech20@ced.alliance.edu.in::d70552fc-75e6-44d9-a196-8a309e47e583" providerId="AD" clId="Web-{9A08BF65-56C0-2767-8DB0-4E2FC776714C}" dt="2022-05-18T09:26:24.831" v="530" actId="20577"/>
          <ac:spMkLst>
            <pc:docMk/>
            <pc:sldMk cId="4109147317" sldId="262"/>
            <ac:spMk id="3" creationId="{A3360221-A6FA-4AFB-7A9E-2868F089FDAF}"/>
          </ac:spMkLst>
        </pc:spChg>
      </pc:sldChg>
      <pc:sldChg chg="modSp del">
        <pc:chgData name="CHANDANA MN" userId="S::mchandanabtech20@ced.alliance.edu.in::d70552fc-75e6-44d9-a196-8a309e47e583" providerId="AD" clId="Web-{9A08BF65-56C0-2767-8DB0-4E2FC776714C}" dt="2022-05-18T09:15:02.980" v="189"/>
        <pc:sldMkLst>
          <pc:docMk/>
          <pc:sldMk cId="1289699522" sldId="263"/>
        </pc:sldMkLst>
        <pc:spChg chg="mod">
          <ac:chgData name="CHANDANA MN" userId="S::mchandanabtech20@ced.alliance.edu.in::d70552fc-75e6-44d9-a196-8a309e47e583" providerId="AD" clId="Web-{9A08BF65-56C0-2767-8DB0-4E2FC776714C}" dt="2022-05-18T09:14:33.932" v="188" actId="20577"/>
          <ac:spMkLst>
            <pc:docMk/>
            <pc:sldMk cId="1289699522" sldId="263"/>
            <ac:spMk id="3" creationId="{E90E0017-7BD8-5114-C70E-7B7F6302BC87}"/>
          </ac:spMkLst>
        </pc:spChg>
      </pc:sldChg>
      <pc:sldChg chg="addSp delSp modSp new mod setBg">
        <pc:chgData name="CHANDANA MN" userId="S::mchandanabtech20@ced.alliance.edu.in::d70552fc-75e6-44d9-a196-8a309e47e583" providerId="AD" clId="Web-{9A08BF65-56C0-2767-8DB0-4E2FC776714C}" dt="2022-05-18T09:32:15.695" v="673" actId="20577"/>
        <pc:sldMkLst>
          <pc:docMk/>
          <pc:sldMk cId="1293490201" sldId="272"/>
        </pc:sldMkLst>
        <pc:spChg chg="mod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2" creationId="{77E2FF75-C339-F7ED-B932-C4FF162D3A1E}"/>
          </ac:spMkLst>
        </pc:spChg>
        <pc:spChg chg="mod">
          <ac:chgData name="CHANDANA MN" userId="S::mchandanabtech20@ced.alliance.edu.in::d70552fc-75e6-44d9-a196-8a309e47e583" providerId="AD" clId="Web-{9A08BF65-56C0-2767-8DB0-4E2FC776714C}" dt="2022-05-18T09:32:15.695" v="673" actId="20577"/>
          <ac:spMkLst>
            <pc:docMk/>
            <pc:sldMk cId="1293490201" sldId="272"/>
            <ac:spMk id="3" creationId="{7812C326-5106-4449-941F-A5A539C02073}"/>
          </ac:spMkLst>
        </pc:spChg>
        <pc:spChg chg="add del mod">
          <ac:chgData name="CHANDANA MN" userId="S::mchandanabtech20@ced.alliance.edu.in::d70552fc-75e6-44d9-a196-8a309e47e583" providerId="AD" clId="Web-{9A08BF65-56C0-2767-8DB0-4E2FC776714C}" dt="2022-05-18T09:29:12.083" v="606"/>
          <ac:spMkLst>
            <pc:docMk/>
            <pc:sldMk cId="1293490201" sldId="272"/>
            <ac:spMk id="5" creationId="{D8F354E9-6B88-8A87-A35A-EA656962E2F0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8" creationId="{8F3CF990-ACB8-443A-BB74-D36EC8A00B02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10" creationId="{2601900C-265D-4146-A578-477541E3DF28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14" creationId="{65F94F98-3A57-49AA-838E-91AAF600B6EE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18" creationId="{41F8C064-2DC5-4758-B49C-76BFF64052AF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20" creationId="{FBD68200-BC03-4015-860B-CD5C30CD76B8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22" creationId="{A0B5529D-5CAA-4BF2-B5C9-34705E7661F9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24" creationId="{332A6F87-AC28-4AA8-B8A6-AEBC67BD0D64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29" creationId="{43BBAF34-367D-4E18-A62E-4602BD90855C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31" creationId="{99A4CF08-858A-49E4-B707-4E7585D11566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33" creationId="{56938E62-910D-4D69-AA09-567AAAC3776D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35" creationId="{A74E54C6-D084-4BC8-B3F9-8B9EC22A6B67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29:00.411" v="605"/>
          <ac:spMkLst>
            <pc:docMk/>
            <pc:sldMk cId="1293490201" sldId="272"/>
            <ac:spMk id="37" creationId="{777713DB-A0B1-4507-9991-B6DCAE436C74}"/>
          </ac:spMkLst>
        </pc:spChg>
        <pc:picChg chg="add mod">
          <ac:chgData name="CHANDANA MN" userId="S::mchandanabtech20@ced.alliance.edu.in::d70552fc-75e6-44d9-a196-8a309e47e583" providerId="AD" clId="Web-{9A08BF65-56C0-2767-8DB0-4E2FC776714C}" dt="2022-05-18T09:29:00.411" v="605"/>
          <ac:picMkLst>
            <pc:docMk/>
            <pc:sldMk cId="1293490201" sldId="272"/>
            <ac:picMk id="4" creationId="{C78F2C55-3941-25C1-5082-3537DE1A4EA8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29:00.411" v="605"/>
          <ac:picMkLst>
            <pc:docMk/>
            <pc:sldMk cId="1293490201" sldId="272"/>
            <ac:picMk id="12" creationId="{00B98862-BEE1-44FB-A335-A1B9106B445E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29:00.411" v="605"/>
          <ac:picMkLst>
            <pc:docMk/>
            <pc:sldMk cId="1293490201" sldId="272"/>
            <ac:picMk id="16" creationId="{7185CF21-0594-48C0-9F3E-254D6BCE9D9B}"/>
          </ac:picMkLst>
        </pc:picChg>
        <pc:picChg chg="add">
          <ac:chgData name="CHANDANA MN" userId="S::mchandanabtech20@ced.alliance.edu.in::d70552fc-75e6-44d9-a196-8a309e47e583" providerId="AD" clId="Web-{9A08BF65-56C0-2767-8DB0-4E2FC776714C}" dt="2022-05-18T09:29:00.411" v="605"/>
          <ac:picMkLst>
            <pc:docMk/>
            <pc:sldMk cId="1293490201" sldId="272"/>
            <ac:picMk id="39" creationId="{A9A96FF2-ACD7-48C4-BCE1-FC7F42108606}"/>
          </ac:picMkLst>
        </pc:picChg>
      </pc:sldChg>
      <pc:sldChg chg="addSp modSp new mod setBg">
        <pc:chgData name="CHANDANA MN" userId="S::mchandanabtech20@ced.alliance.edu.in::d70552fc-75e6-44d9-a196-8a309e47e583" providerId="AD" clId="Web-{9A08BF65-56C0-2767-8DB0-4E2FC776714C}" dt="2022-05-18T09:39:36.997" v="688"/>
        <pc:sldMkLst>
          <pc:docMk/>
          <pc:sldMk cId="2243020796" sldId="273"/>
        </pc:sldMkLst>
        <pc:spChg chg="add">
          <ac:chgData name="CHANDANA MN" userId="S::mchandanabtech20@ced.alliance.edu.in::d70552fc-75e6-44d9-a196-8a309e47e583" providerId="AD" clId="Web-{9A08BF65-56C0-2767-8DB0-4E2FC776714C}" dt="2022-05-18T09:39:36.997" v="688"/>
          <ac:spMkLst>
            <pc:docMk/>
            <pc:sldMk cId="2243020796" sldId="273"/>
            <ac:spMk id="7" creationId="{9A926BDB-98EF-43B0-A66B-1A6EF8FB2835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9:36.997" v="688"/>
          <ac:spMkLst>
            <pc:docMk/>
            <pc:sldMk cId="2243020796" sldId="273"/>
            <ac:spMk id="11" creationId="{90FADDEF-2C10-4B0B-868E-6A655B671DAC}"/>
          </ac:spMkLst>
        </pc:spChg>
        <pc:picChg chg="add mod">
          <ac:chgData name="CHANDANA MN" userId="S::mchandanabtech20@ced.alliance.edu.in::d70552fc-75e6-44d9-a196-8a309e47e583" providerId="AD" clId="Web-{9A08BF65-56C0-2767-8DB0-4E2FC776714C}" dt="2022-05-18T09:39:36.997" v="688"/>
          <ac:picMkLst>
            <pc:docMk/>
            <pc:sldMk cId="2243020796" sldId="273"/>
            <ac:picMk id="2" creationId="{68D67542-74E3-0FC7-CBDD-8621D8C555E1}"/>
          </ac:picMkLst>
        </pc:picChg>
        <pc:picChg chg="add">
          <ac:chgData name="CHANDANA MN" userId="S::mchandanabtech20@ced.alliance.edu.in::d70552fc-75e6-44d9-a196-8a309e47e583" providerId="AD" clId="Web-{9A08BF65-56C0-2767-8DB0-4E2FC776714C}" dt="2022-05-18T09:39:36.997" v="688"/>
          <ac:picMkLst>
            <pc:docMk/>
            <pc:sldMk cId="2243020796" sldId="273"/>
            <ac:picMk id="9" creationId="{A722A754-56A5-43DA-ADE3-C2704FABA2DC}"/>
          </ac:picMkLst>
        </pc:picChg>
      </pc:sldChg>
      <pc:sldChg chg="addSp delSp modSp new del mod setBg">
        <pc:chgData name="CHANDANA MN" userId="S::mchandanabtech20@ced.alliance.edu.in::d70552fc-75e6-44d9-a196-8a309e47e583" providerId="AD" clId="Web-{9A08BF65-56C0-2767-8DB0-4E2FC776714C}" dt="2022-05-18T09:39:18.325" v="685"/>
        <pc:sldMkLst>
          <pc:docMk/>
          <pc:sldMk cId="2393880740" sldId="273"/>
        </pc:sldMkLst>
        <pc:spChg chg="del mod">
          <ac:chgData name="CHANDANA MN" userId="S::mchandanabtech20@ced.alliance.edu.in::d70552fc-75e6-44d9-a196-8a309e47e583" providerId="AD" clId="Web-{9A08BF65-56C0-2767-8DB0-4E2FC776714C}" dt="2022-05-18T09:38:05.761" v="677"/>
          <ac:spMkLst>
            <pc:docMk/>
            <pc:sldMk cId="2393880740" sldId="273"/>
            <ac:spMk id="2" creationId="{31BB5171-A5FF-7398-D69B-377A810D877D}"/>
          </ac:spMkLst>
        </pc:spChg>
        <pc:spChg chg="del">
          <ac:chgData name="CHANDANA MN" userId="S::mchandanabtech20@ced.alliance.edu.in::d70552fc-75e6-44d9-a196-8a309e47e583" providerId="AD" clId="Web-{9A08BF65-56C0-2767-8DB0-4E2FC776714C}" dt="2022-05-18T09:37:25.776" v="675"/>
          <ac:spMkLst>
            <pc:docMk/>
            <pc:sldMk cId="2393880740" sldId="273"/>
            <ac:spMk id="3" creationId="{955915C7-88E9-9450-82E4-D074E7D1D755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2.824" v="682"/>
          <ac:spMkLst>
            <pc:docMk/>
            <pc:sldMk cId="2393880740" sldId="273"/>
            <ac:spMk id="5" creationId="{DD35EE23-6C5C-0891-48E4-A1CA65846E25}"/>
          </ac:spMkLst>
        </pc:spChg>
        <pc:spChg chg="add mod">
          <ac:chgData name="CHANDANA MN" userId="S::mchandanabtech20@ced.alliance.edu.in::d70552fc-75e6-44d9-a196-8a309e47e583" providerId="AD" clId="Web-{9A08BF65-56C0-2767-8DB0-4E2FC776714C}" dt="2022-05-18T09:39:08.684" v="684"/>
          <ac:spMkLst>
            <pc:docMk/>
            <pc:sldMk cId="2393880740" sldId="273"/>
            <ac:spMk id="7" creationId="{FD650ED9-0CFE-0E75-8250-525B272D294D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13" creationId="{4C790028-99AE-4AE4-8269-9913E2D50625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15" creationId="{06936A2A-FE08-4EE0-A409-3EF3FA2448DE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17" creationId="{BAF0407B-48CB-4C05-B0D7-7A69A0D407F1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19" creationId="{ADC50C3D-0DA0-4914-B5B4-D1819CC69813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21" creationId="{8CF9E583-1A92-4144-B4FA-81D98317FA04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23" creationId="{847489EB-355C-4170-8C70-5CDD42EFDDBC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29" creationId="{D8887E40-5A0B-4897-80F0-0BAFAAB61CF9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31" creationId="{92E3B1B6-DAAA-408B-A99C-2A7EE0409A7D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33" creationId="{7A72B882-D016-4849-AF04-88E39D13AC52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35" creationId="{41FF9E96-6955-4599-A2D0-1FF57939CBA3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37" creationId="{A15CFF31-2A56-4E24-9263-DC4342144D06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16.933" v="678"/>
          <ac:spMkLst>
            <pc:docMk/>
            <pc:sldMk cId="2393880740" sldId="273"/>
            <ac:spMk id="39" creationId="{8F8907EB-52AA-4516-BC6A-7861CE0774DC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48" creationId="{4C790028-99AE-4AE4-8269-9913E2D50625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50" creationId="{06936A2A-FE08-4EE0-A409-3EF3FA2448DE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52" creationId="{BAF0407B-48CB-4C05-B0D7-7A69A0D407F1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54" creationId="{ADC50C3D-0DA0-4914-B5B4-D1819CC69813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56" creationId="{8CF9E583-1A92-4144-B4FA-81D98317FA04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58" creationId="{847489EB-355C-4170-8C70-5CDD42EFDDBC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64" creationId="{D8887E40-5A0B-4897-80F0-0BAFAAB61CF9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66" creationId="{92E3B1B6-DAAA-408B-A99C-2A7EE0409A7D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68" creationId="{7A72B882-D016-4849-AF04-88E39D13AC52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70" creationId="{41FF9E96-6955-4599-A2D0-1FF57939CBA3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72" creationId="{A15CFF31-2A56-4E24-9263-DC4342144D06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74" creationId="{8F8907EB-52AA-4516-BC6A-7861CE0774DC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83" creationId="{4C790028-99AE-4AE4-8269-9913E2D50625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85" creationId="{06936A2A-FE08-4EE0-A409-3EF3FA2448DE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87" creationId="{BAF0407B-48CB-4C05-B0D7-7A69A0D407F1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89" creationId="{ADC50C3D-0DA0-4914-B5B4-D1819CC69813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91" creationId="{8CF9E583-1A92-4144-B4FA-81D98317FA04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93" creationId="{847489EB-355C-4170-8C70-5CDD42EFDDBC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99" creationId="{D8887E40-5A0B-4897-80F0-0BAFAAB61CF9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101" creationId="{92E3B1B6-DAAA-408B-A99C-2A7EE0409A7D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103" creationId="{7A72B882-D016-4849-AF04-88E39D13AC52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105" creationId="{41FF9E96-6955-4599-A2D0-1FF57939CBA3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107" creationId="{A15CFF31-2A56-4E24-9263-DC4342144D06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38:59.465" v="683"/>
          <ac:spMkLst>
            <pc:docMk/>
            <pc:sldMk cId="2393880740" sldId="273"/>
            <ac:spMk id="109" creationId="{8F8907EB-52AA-4516-BC6A-7861CE0774DC}"/>
          </ac:spMkLst>
        </pc:spChg>
        <pc:picChg chg="add del mod ord">
          <ac:chgData name="CHANDANA MN" userId="S::mchandanabtech20@ced.alliance.edu.in::d70552fc-75e6-44d9-a196-8a309e47e583" providerId="AD" clId="Web-{9A08BF65-56C0-2767-8DB0-4E2FC776714C}" dt="2022-05-18T09:39:08.684" v="684"/>
          <ac:picMkLst>
            <pc:docMk/>
            <pc:sldMk cId="2393880740" sldId="273"/>
            <ac:picMk id="4" creationId="{8B6EEC54-798F-1277-81D0-6EAE9C8918BA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38:16.933" v="678"/>
          <ac:picMkLst>
            <pc:docMk/>
            <pc:sldMk cId="2393880740" sldId="273"/>
            <ac:picMk id="9" creationId="{01AF5FBB-9FDC-4D75-9DD6-DAF01ED197A0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38:16.933" v="678"/>
          <ac:picMkLst>
            <pc:docMk/>
            <pc:sldMk cId="2393880740" sldId="273"/>
            <ac:picMk id="11" creationId="{933BBBE6-F4CF-483E-BA74-B51421B4D93F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38:16.933" v="678"/>
          <ac:picMkLst>
            <pc:docMk/>
            <pc:sldMk cId="2393880740" sldId="273"/>
            <ac:picMk id="25" creationId="{521CC0F3-7B68-4C9C-999A-74F8925C33B2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38:16.933" v="678"/>
          <ac:picMkLst>
            <pc:docMk/>
            <pc:sldMk cId="2393880740" sldId="273"/>
            <ac:picMk id="27" creationId="{3EB18ECF-1C11-48BB-8C2B-DC5532A906F4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38:59.465" v="683"/>
          <ac:picMkLst>
            <pc:docMk/>
            <pc:sldMk cId="2393880740" sldId="273"/>
            <ac:picMk id="44" creationId="{01AF5FBB-9FDC-4D75-9DD6-DAF01ED197A0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38:59.465" v="683"/>
          <ac:picMkLst>
            <pc:docMk/>
            <pc:sldMk cId="2393880740" sldId="273"/>
            <ac:picMk id="46" creationId="{933BBBE6-F4CF-483E-BA74-B51421B4D93F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38:59.465" v="683"/>
          <ac:picMkLst>
            <pc:docMk/>
            <pc:sldMk cId="2393880740" sldId="273"/>
            <ac:picMk id="60" creationId="{521CC0F3-7B68-4C9C-999A-74F8925C33B2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38:59.465" v="683"/>
          <ac:picMkLst>
            <pc:docMk/>
            <pc:sldMk cId="2393880740" sldId="273"/>
            <ac:picMk id="62" creationId="{3EB18ECF-1C11-48BB-8C2B-DC5532A906F4}"/>
          </ac:picMkLst>
        </pc:picChg>
        <pc:picChg chg="add">
          <ac:chgData name="CHANDANA MN" userId="S::mchandanabtech20@ced.alliance.edu.in::d70552fc-75e6-44d9-a196-8a309e47e583" providerId="AD" clId="Web-{9A08BF65-56C0-2767-8DB0-4E2FC776714C}" dt="2022-05-18T09:38:59.465" v="683"/>
          <ac:picMkLst>
            <pc:docMk/>
            <pc:sldMk cId="2393880740" sldId="273"/>
            <ac:picMk id="79" creationId="{01AF5FBB-9FDC-4D75-9DD6-DAF01ED197A0}"/>
          </ac:picMkLst>
        </pc:picChg>
        <pc:picChg chg="add">
          <ac:chgData name="CHANDANA MN" userId="S::mchandanabtech20@ced.alliance.edu.in::d70552fc-75e6-44d9-a196-8a309e47e583" providerId="AD" clId="Web-{9A08BF65-56C0-2767-8DB0-4E2FC776714C}" dt="2022-05-18T09:38:59.465" v="683"/>
          <ac:picMkLst>
            <pc:docMk/>
            <pc:sldMk cId="2393880740" sldId="273"/>
            <ac:picMk id="81" creationId="{933BBBE6-F4CF-483E-BA74-B51421B4D93F}"/>
          </ac:picMkLst>
        </pc:picChg>
        <pc:picChg chg="add">
          <ac:chgData name="CHANDANA MN" userId="S::mchandanabtech20@ced.alliance.edu.in::d70552fc-75e6-44d9-a196-8a309e47e583" providerId="AD" clId="Web-{9A08BF65-56C0-2767-8DB0-4E2FC776714C}" dt="2022-05-18T09:38:59.465" v="683"/>
          <ac:picMkLst>
            <pc:docMk/>
            <pc:sldMk cId="2393880740" sldId="273"/>
            <ac:picMk id="95" creationId="{521CC0F3-7B68-4C9C-999A-74F8925C33B2}"/>
          </ac:picMkLst>
        </pc:picChg>
        <pc:picChg chg="add">
          <ac:chgData name="CHANDANA MN" userId="S::mchandanabtech20@ced.alliance.edu.in::d70552fc-75e6-44d9-a196-8a309e47e583" providerId="AD" clId="Web-{9A08BF65-56C0-2767-8DB0-4E2FC776714C}" dt="2022-05-18T09:38:59.465" v="683"/>
          <ac:picMkLst>
            <pc:docMk/>
            <pc:sldMk cId="2393880740" sldId="273"/>
            <ac:picMk id="97" creationId="{3EB18ECF-1C11-48BB-8C2B-DC5532A906F4}"/>
          </ac:picMkLst>
        </pc:picChg>
      </pc:sldChg>
      <pc:sldChg chg="addSp delSp modSp new mod setBg modClrScheme chgLayout">
        <pc:chgData name="CHANDANA MN" userId="S::mchandanabtech20@ced.alliance.edu.in::d70552fc-75e6-44d9-a196-8a309e47e583" providerId="AD" clId="Web-{9A08BF65-56C0-2767-8DB0-4E2FC776714C}" dt="2022-05-18T09:48:56.378" v="936" actId="20577"/>
        <pc:sldMkLst>
          <pc:docMk/>
          <pc:sldMk cId="2163909106" sldId="274"/>
        </pc:sldMkLst>
        <pc:spChg chg="add mod ord">
          <ac:chgData name="CHANDANA MN" userId="S::mchandanabtech20@ced.alliance.edu.in::d70552fc-75e6-44d9-a196-8a309e47e583" providerId="AD" clId="Web-{9A08BF65-56C0-2767-8DB0-4E2FC776714C}" dt="2022-05-18T09:47:31.315" v="925" actId="1076"/>
          <ac:spMkLst>
            <pc:docMk/>
            <pc:sldMk cId="2163909106" sldId="274"/>
            <ac:spMk id="2" creationId="{B6E1A6FF-D243-EAEE-8219-347FC743F727}"/>
          </ac:spMkLst>
        </pc:spChg>
        <pc:spChg chg="add mod ord">
          <ac:chgData name="CHANDANA MN" userId="S::mchandanabtech20@ced.alliance.edu.in::d70552fc-75e6-44d9-a196-8a309e47e583" providerId="AD" clId="Web-{9A08BF65-56C0-2767-8DB0-4E2FC776714C}" dt="2022-05-18T09:48:56.378" v="936" actId="20577"/>
          <ac:spMkLst>
            <pc:docMk/>
            <pc:sldMk cId="2163909106" sldId="274"/>
            <ac:spMk id="3" creationId="{83EC4A33-D7C7-C2C5-7083-A7CCC51CA613}"/>
          </ac:spMkLst>
        </pc:spChg>
        <pc:spChg chg="add del mod">
          <ac:chgData name="CHANDANA MN" userId="S::mchandanabtech20@ced.alliance.edu.in::d70552fc-75e6-44d9-a196-8a309e47e583" providerId="AD" clId="Web-{9A08BF65-56C0-2767-8DB0-4E2FC776714C}" dt="2022-05-18T09:47:08.346" v="922"/>
          <ac:spMkLst>
            <pc:docMk/>
            <pc:sldMk cId="2163909106" sldId="274"/>
            <ac:spMk id="5" creationId="{9F0FD7A0-F43A-73FF-C932-097918E03927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47:14.440" v="923"/>
          <ac:spMkLst>
            <pc:docMk/>
            <pc:sldMk cId="2163909106" sldId="274"/>
            <ac:spMk id="10" creationId="{40C8693A-B687-4F5E-B86B-B4F11D52347E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47:14.440" v="923"/>
          <ac:spMkLst>
            <pc:docMk/>
            <pc:sldMk cId="2163909106" sldId="274"/>
            <ac:spMk id="16" creationId="{E7B58214-716F-43B8-8272-85CE2B9AB0B5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47:14.440" v="923"/>
          <ac:spMkLst>
            <pc:docMk/>
            <pc:sldMk cId="2163909106" sldId="274"/>
            <ac:spMk id="18" creationId="{2A5C070E-7DB1-4147-B6A8-D14B9C40E159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47:14.440" v="923"/>
          <ac:spMkLst>
            <pc:docMk/>
            <pc:sldMk cId="2163909106" sldId="274"/>
            <ac:spMk id="20" creationId="{A31070C9-36CD-4B65-8159-324995821FB9}"/>
          </ac:spMkLst>
        </pc:spChg>
        <pc:spChg chg="add del">
          <ac:chgData name="CHANDANA MN" userId="S::mchandanabtech20@ced.alliance.edu.in::d70552fc-75e6-44d9-a196-8a309e47e583" providerId="AD" clId="Web-{9A08BF65-56C0-2767-8DB0-4E2FC776714C}" dt="2022-05-18T09:47:14.440" v="923"/>
          <ac:spMkLst>
            <pc:docMk/>
            <pc:sldMk cId="2163909106" sldId="274"/>
            <ac:spMk id="22" creationId="{89C35FB2-5194-4BE0-92D0-464E2B7116C7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47:14.440" v="923"/>
          <ac:spMkLst>
            <pc:docMk/>
            <pc:sldMk cId="2163909106" sldId="274"/>
            <ac:spMk id="27" creationId="{3FAD17B9-9E6C-4DD1-9728-97B5E5FCCAB2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47:14.440" v="923"/>
          <ac:spMkLst>
            <pc:docMk/>
            <pc:sldMk cId="2163909106" sldId="274"/>
            <ac:spMk id="29" creationId="{D7AC3F90-A588-42FF-B41D-062A8D91B9E5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47:14.440" v="923"/>
          <ac:spMkLst>
            <pc:docMk/>
            <pc:sldMk cId="2163909106" sldId="274"/>
            <ac:spMk id="33" creationId="{E1AADF25-43E9-4DE0-AD82-4F6052319136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47:14.440" v="923"/>
          <ac:spMkLst>
            <pc:docMk/>
            <pc:sldMk cId="2163909106" sldId="274"/>
            <ac:spMk id="35" creationId="{CBC2D515-EF3C-4E4E-8BC1-192B21E92713}"/>
          </ac:spMkLst>
        </pc:spChg>
        <pc:picChg chg="add mod ord">
          <ac:chgData name="CHANDANA MN" userId="S::mchandanabtech20@ced.alliance.edu.in::d70552fc-75e6-44d9-a196-8a309e47e583" providerId="AD" clId="Web-{9A08BF65-56C0-2767-8DB0-4E2FC776714C}" dt="2022-05-18T09:47:14.440" v="923"/>
          <ac:picMkLst>
            <pc:docMk/>
            <pc:sldMk cId="2163909106" sldId="274"/>
            <ac:picMk id="4" creationId="{D6580FB5-EE01-3C9C-1E98-FC9B5452265F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47:14.440" v="923"/>
          <ac:picMkLst>
            <pc:docMk/>
            <pc:sldMk cId="2163909106" sldId="274"/>
            <ac:picMk id="12" creationId="{D51084F9-D042-49BE-9E1A-43E583B98FCC}"/>
          </ac:picMkLst>
        </pc:picChg>
        <pc:picChg chg="add del">
          <ac:chgData name="CHANDANA MN" userId="S::mchandanabtech20@ced.alliance.edu.in::d70552fc-75e6-44d9-a196-8a309e47e583" providerId="AD" clId="Web-{9A08BF65-56C0-2767-8DB0-4E2FC776714C}" dt="2022-05-18T09:47:14.440" v="923"/>
          <ac:picMkLst>
            <pc:docMk/>
            <pc:sldMk cId="2163909106" sldId="274"/>
            <ac:picMk id="14" creationId="{EE65CA45-264D-4FD3-9249-3CB04EC97E80}"/>
          </ac:picMkLst>
        </pc:picChg>
        <pc:picChg chg="add">
          <ac:chgData name="CHANDANA MN" userId="S::mchandanabtech20@ced.alliance.edu.in::d70552fc-75e6-44d9-a196-8a309e47e583" providerId="AD" clId="Web-{9A08BF65-56C0-2767-8DB0-4E2FC776714C}" dt="2022-05-18T09:47:14.440" v="923"/>
          <ac:picMkLst>
            <pc:docMk/>
            <pc:sldMk cId="2163909106" sldId="274"/>
            <ac:picMk id="31" creationId="{015AB904-4FB7-4A0D-B43E-03ACF05E1445}"/>
          </ac:picMkLst>
        </pc:picChg>
      </pc:sldChg>
      <pc:sldChg chg="addSp delSp modSp new mod setBg">
        <pc:chgData name="CHANDANA MN" userId="S::mchandanabtech20@ced.alliance.edu.in::d70552fc-75e6-44d9-a196-8a309e47e583" providerId="AD" clId="Web-{9A08BF65-56C0-2767-8DB0-4E2FC776714C}" dt="2022-05-18T09:57:43.166" v="940"/>
        <pc:sldMkLst>
          <pc:docMk/>
          <pc:sldMk cId="3157166305" sldId="275"/>
        </pc:sldMkLst>
        <pc:spChg chg="del">
          <ac:chgData name="CHANDANA MN" userId="S::mchandanabtech20@ced.alliance.edu.in::d70552fc-75e6-44d9-a196-8a309e47e583" providerId="AD" clId="Web-{9A08BF65-56C0-2767-8DB0-4E2FC776714C}" dt="2022-05-18T09:57:39.416" v="939"/>
          <ac:spMkLst>
            <pc:docMk/>
            <pc:sldMk cId="3157166305" sldId="275"/>
            <ac:spMk id="2" creationId="{F6638ED5-9B9F-862B-A330-636DA6151005}"/>
          </ac:spMkLst>
        </pc:spChg>
        <pc:spChg chg="del">
          <ac:chgData name="CHANDANA MN" userId="S::mchandanabtech20@ced.alliance.edu.in::d70552fc-75e6-44d9-a196-8a309e47e583" providerId="AD" clId="Web-{9A08BF65-56C0-2767-8DB0-4E2FC776714C}" dt="2022-05-18T09:57:33.775" v="938"/>
          <ac:spMkLst>
            <pc:docMk/>
            <pc:sldMk cId="3157166305" sldId="275"/>
            <ac:spMk id="3" creationId="{9214591B-487A-9173-70E4-9A40E196AECB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57:43.166" v="940"/>
          <ac:spMkLst>
            <pc:docMk/>
            <pc:sldMk cId="3157166305" sldId="275"/>
            <ac:spMk id="13" creationId="{355E0F90-3FFF-4E04-B3C8-3C969A415D9C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57:43.166" v="940"/>
          <ac:spMkLst>
            <pc:docMk/>
            <pc:sldMk cId="3157166305" sldId="275"/>
            <ac:spMk id="15" creationId="{EC63A4EF-A033-4ED0-9EB6-6E1A8D264FE7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57:43.166" v="940"/>
          <ac:spMkLst>
            <pc:docMk/>
            <pc:sldMk cId="3157166305" sldId="275"/>
            <ac:spMk id="17" creationId="{964965EE-80F2-417F-9652-5BFF14DA7CDD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57:43.166" v="940"/>
          <ac:spMkLst>
            <pc:docMk/>
            <pc:sldMk cId="3157166305" sldId="275"/>
            <ac:spMk id="19" creationId="{AA3C9611-CFD7-4C23-A8F2-00E7865A5D02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57:43.166" v="940"/>
          <ac:spMkLst>
            <pc:docMk/>
            <pc:sldMk cId="3157166305" sldId="275"/>
            <ac:spMk id="21" creationId="{9A926BDB-98EF-43B0-A66B-1A6EF8FB2835}"/>
          </ac:spMkLst>
        </pc:spChg>
        <pc:spChg chg="add">
          <ac:chgData name="CHANDANA MN" userId="S::mchandanabtech20@ced.alliance.edu.in::d70552fc-75e6-44d9-a196-8a309e47e583" providerId="AD" clId="Web-{9A08BF65-56C0-2767-8DB0-4E2FC776714C}" dt="2022-05-18T09:57:43.166" v="940"/>
          <ac:spMkLst>
            <pc:docMk/>
            <pc:sldMk cId="3157166305" sldId="275"/>
            <ac:spMk id="25" creationId="{90FADDEF-2C10-4B0B-868E-6A655B671DAC}"/>
          </ac:spMkLst>
        </pc:spChg>
        <pc:picChg chg="add mod ord">
          <ac:chgData name="CHANDANA MN" userId="S::mchandanabtech20@ced.alliance.edu.in::d70552fc-75e6-44d9-a196-8a309e47e583" providerId="AD" clId="Web-{9A08BF65-56C0-2767-8DB0-4E2FC776714C}" dt="2022-05-18T09:57:43.166" v="940"/>
          <ac:picMkLst>
            <pc:docMk/>
            <pc:sldMk cId="3157166305" sldId="275"/>
            <ac:picMk id="4" creationId="{007832C6-194C-B7F9-DB3C-6E5DD08F8CD8}"/>
          </ac:picMkLst>
        </pc:picChg>
        <pc:picChg chg="add">
          <ac:chgData name="CHANDANA MN" userId="S::mchandanabtech20@ced.alliance.edu.in::d70552fc-75e6-44d9-a196-8a309e47e583" providerId="AD" clId="Web-{9A08BF65-56C0-2767-8DB0-4E2FC776714C}" dt="2022-05-18T09:57:43.166" v="940"/>
          <ac:picMkLst>
            <pc:docMk/>
            <pc:sldMk cId="3157166305" sldId="275"/>
            <ac:picMk id="9" creationId="{722F0272-3878-4604-AA91-01CA8F08DEF5}"/>
          </ac:picMkLst>
        </pc:picChg>
        <pc:picChg chg="add">
          <ac:chgData name="CHANDANA MN" userId="S::mchandanabtech20@ced.alliance.edu.in::d70552fc-75e6-44d9-a196-8a309e47e583" providerId="AD" clId="Web-{9A08BF65-56C0-2767-8DB0-4E2FC776714C}" dt="2022-05-18T09:57:43.166" v="940"/>
          <ac:picMkLst>
            <pc:docMk/>
            <pc:sldMk cId="3157166305" sldId="275"/>
            <ac:picMk id="11" creationId="{1F60EAEC-22E3-4448-8F0A-9ADAA793A95E}"/>
          </ac:picMkLst>
        </pc:picChg>
        <pc:picChg chg="add">
          <ac:chgData name="CHANDANA MN" userId="S::mchandanabtech20@ced.alliance.edu.in::d70552fc-75e6-44d9-a196-8a309e47e583" providerId="AD" clId="Web-{9A08BF65-56C0-2767-8DB0-4E2FC776714C}" dt="2022-05-18T09:57:43.166" v="940"/>
          <ac:picMkLst>
            <pc:docMk/>
            <pc:sldMk cId="3157166305" sldId="275"/>
            <ac:picMk id="23" creationId="{A722A754-56A5-43DA-ADE3-C2704FABA2DC}"/>
          </ac:picMkLst>
        </pc:picChg>
      </pc:sldChg>
    </pc:docChg>
  </pc:docChgLst>
  <pc:docChgLst>
    <pc:chgData name="CHANDANA MN" userId="S::mchandanabtech20@ced.alliance.edu.in::d70552fc-75e6-44d9-a196-8a309e47e583" providerId="AD" clId="Web-{361DE615-416C-452B-8C92-BD98E4EA24FF}"/>
    <pc:docChg chg="addSld delSld modSld">
      <pc:chgData name="CHANDANA MN" userId="S::mchandanabtech20@ced.alliance.edu.in::d70552fc-75e6-44d9-a196-8a309e47e583" providerId="AD" clId="Web-{361DE615-416C-452B-8C92-BD98E4EA24FF}" dt="2022-05-02T18:51:03.526" v="870" actId="20577"/>
      <pc:docMkLst>
        <pc:docMk/>
      </pc:docMkLst>
      <pc:sldChg chg="addSp delSp modSp mod setBg">
        <pc:chgData name="CHANDANA MN" userId="S::mchandanabtech20@ced.alliance.edu.in::d70552fc-75e6-44d9-a196-8a309e47e583" providerId="AD" clId="Web-{361DE615-416C-452B-8C92-BD98E4EA24FF}" dt="2022-05-02T15:44:44.918" v="65" actId="20577"/>
        <pc:sldMkLst>
          <pc:docMk/>
          <pc:sldMk cId="553726541" sldId="256"/>
        </pc:sldMkLst>
        <pc:spChg chg="mod">
          <ac:chgData name="CHANDANA MN" userId="S::mchandanabtech20@ced.alliance.edu.in::d70552fc-75e6-44d9-a196-8a309e47e583" providerId="AD" clId="Web-{361DE615-416C-452B-8C92-BD98E4EA24FF}" dt="2022-05-02T15:44:44.918" v="65" actId="20577"/>
          <ac:spMkLst>
            <pc:docMk/>
            <pc:sldMk cId="553726541" sldId="256"/>
            <ac:spMk id="2" creationId="{9FB28281-3783-403A-B1AB-0182A003DFE3}"/>
          </ac:spMkLst>
        </pc:spChg>
        <pc:spChg chg="mod">
          <ac:chgData name="CHANDANA MN" userId="S::mchandanabtech20@ced.alliance.edu.in::d70552fc-75e6-44d9-a196-8a309e47e583" providerId="AD" clId="Web-{361DE615-416C-452B-8C92-BD98E4EA24FF}" dt="2022-05-02T15:36:10.944" v="49" actId="20577"/>
          <ac:spMkLst>
            <pc:docMk/>
            <pc:sldMk cId="553726541" sldId="256"/>
            <ac:spMk id="3" creationId="{C4542EAC-8BF3-4BFD-9891-145BC49409C2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5:35:47.068" v="46"/>
          <ac:spMkLst>
            <pc:docMk/>
            <pc:sldMk cId="553726541" sldId="256"/>
            <ac:spMk id="5" creationId="{F741D15E-0514-E2EA-2BD1-08C8F60562A1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5:31:47.487" v="7"/>
          <ac:spMkLst>
            <pc:docMk/>
            <pc:sldMk cId="553726541" sldId="256"/>
            <ac:spMk id="9" creationId="{56CDEC81-804D-46B6-95DA-DEF2A758627E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5:31:47.487" v="7"/>
          <ac:spMkLst>
            <pc:docMk/>
            <pc:sldMk cId="553726541" sldId="256"/>
            <ac:spMk id="15" creationId="{0E845C87-7EAA-46AF-B7BA-7D9A27F7FBD2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5:31:47.487" v="7"/>
          <ac:spMkLst>
            <pc:docMk/>
            <pc:sldMk cId="553726541" sldId="256"/>
            <ac:spMk id="17" creationId="{6AAAE793-35FD-4F15-816E-C3B8E037B060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5:31:47.487" v="7"/>
          <ac:spMkLst>
            <pc:docMk/>
            <pc:sldMk cId="553726541" sldId="256"/>
            <ac:spMk id="19" creationId="{E2A5D4C3-50B1-4596-A008-B917274608E1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5:31:47.487" v="7"/>
          <ac:spMkLst>
            <pc:docMk/>
            <pc:sldMk cId="553726541" sldId="256"/>
            <ac:spMk id="21" creationId="{E9129AA9-E0F9-4F97-BBA2-96A79DEFF675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5:31:47.487" v="7"/>
          <ac:spMkLst>
            <pc:docMk/>
            <pc:sldMk cId="553726541" sldId="256"/>
            <ac:spMk id="23" creationId="{947C8A03-A59D-4813-A456-D2D23826D504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5:31:47.487" v="7"/>
          <ac:spMkLst>
            <pc:docMk/>
            <pc:sldMk cId="553726541" sldId="256"/>
            <ac:spMk id="25" creationId="{3024641D-BB05-4708-8F6A-9824DECAF14C}"/>
          </ac:spMkLst>
        </pc:spChg>
        <pc:picChg chg="add mod ord">
          <ac:chgData name="CHANDANA MN" userId="S::mchandanabtech20@ced.alliance.edu.in::d70552fc-75e6-44d9-a196-8a309e47e583" providerId="AD" clId="Web-{361DE615-416C-452B-8C92-BD98E4EA24FF}" dt="2022-05-02T15:31:47.487" v="7"/>
          <ac:picMkLst>
            <pc:docMk/>
            <pc:sldMk cId="553726541" sldId="256"/>
            <ac:picMk id="4" creationId="{F8C7B5D1-AC4C-3430-19E6-76300A4C6B29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5:31:47.487" v="7"/>
          <ac:picMkLst>
            <pc:docMk/>
            <pc:sldMk cId="553726541" sldId="256"/>
            <ac:picMk id="11" creationId="{70333DD4-1BAD-4A0F-97CE-BC0365285F45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5:31:47.487" v="7"/>
          <ac:picMkLst>
            <pc:docMk/>
            <pc:sldMk cId="553726541" sldId="256"/>
            <ac:picMk id="13" creationId="{B00B2048-F340-478F-9B06-A78BBA2D672E}"/>
          </ac:picMkLst>
        </pc:picChg>
      </pc:sldChg>
      <pc:sldChg chg="addSp delSp modSp new mod setBg modClrScheme addAnim modShow chgLayout">
        <pc:chgData name="CHANDANA MN" userId="S::mchandanabtech20@ced.alliance.edu.in::d70552fc-75e6-44d9-a196-8a309e47e583" providerId="AD" clId="Web-{361DE615-416C-452B-8C92-BD98E4EA24FF}" dt="2022-05-02T16:13:05.266" v="93"/>
        <pc:sldMkLst>
          <pc:docMk/>
          <pc:sldMk cId="815868732" sldId="257"/>
        </pc:sldMkLst>
        <pc:spChg chg="mod ord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2" creationId="{CB1A64B3-E08E-AD8A-22CB-6A0F5F7102E0}"/>
          </ac:spMkLst>
        </pc:spChg>
        <pc:spChg chg="del">
          <ac:chgData name="CHANDANA MN" userId="S::mchandanabtech20@ced.alliance.edu.in::d70552fc-75e6-44d9-a196-8a309e47e583" providerId="AD" clId="Web-{361DE615-416C-452B-8C92-BD98E4EA24FF}" dt="2022-05-02T15:37:55.257" v="53"/>
          <ac:spMkLst>
            <pc:docMk/>
            <pc:sldMk cId="815868732" sldId="257"/>
            <ac:spMk id="3" creationId="{F9E15103-8100-177B-B684-3A3B67F14DB8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12" creationId="{8DA14841-53A4-4935-BE65-C8373B8A6D0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14" creationId="{9877C2CF-B2DD-41C8-8B5E-152673376B4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16" creationId="{D377EE36-E59D-4778-8F99-4B470DA4A30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18" creationId="{2586C6C5-47AF-450A-932D-880EF823E59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20" creationId="{A587901A-AA64-4940-9803-F67677851150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22" creationId="{147E635D-C3B4-465B-AF24-991B6BF63C49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28" creationId="{14E56C4B-C9E0-4F01-AF43-E69279A06A1C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30" creationId="{8C654A17-56DA-4921-A42B-DE255FA66365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35" v="92"/>
          <ac:spMkLst>
            <pc:docMk/>
            <pc:sldMk cId="815868732" sldId="257"/>
            <ac:spMk id="39" creationId="{8DA14841-53A4-4935-BE65-C8373B8A6D0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35" v="92"/>
          <ac:spMkLst>
            <pc:docMk/>
            <pc:sldMk cId="815868732" sldId="257"/>
            <ac:spMk id="41" creationId="{9877C2CF-B2DD-41C8-8B5E-152673376B4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35" v="92"/>
          <ac:spMkLst>
            <pc:docMk/>
            <pc:sldMk cId="815868732" sldId="257"/>
            <ac:spMk id="43" creationId="{D377EE36-E59D-4778-8F99-4B470DA4A30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35" v="92"/>
          <ac:spMkLst>
            <pc:docMk/>
            <pc:sldMk cId="815868732" sldId="257"/>
            <ac:spMk id="45" creationId="{2586C6C5-47AF-450A-932D-880EF823E59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35" v="92"/>
          <ac:spMkLst>
            <pc:docMk/>
            <pc:sldMk cId="815868732" sldId="257"/>
            <ac:spMk id="47" creationId="{A587901A-AA64-4940-9803-F67677851150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35" v="92"/>
          <ac:spMkLst>
            <pc:docMk/>
            <pc:sldMk cId="815868732" sldId="257"/>
            <ac:spMk id="49" creationId="{4DA9E8CC-6C73-43E6-AF09-B4B1083BCDC7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35" v="92"/>
          <ac:spMkLst>
            <pc:docMk/>
            <pc:sldMk cId="815868732" sldId="257"/>
            <ac:spMk id="55" creationId="{113E1A2F-E5D7-4888-BA8C-1CDDC7CE2328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35" v="92"/>
          <ac:spMkLst>
            <pc:docMk/>
            <pc:sldMk cId="815868732" sldId="257"/>
            <ac:spMk id="57" creationId="{F625649A-4F9D-4D90-8F0A-433D7A1F685F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35" v="92"/>
          <ac:spMkLst>
            <pc:docMk/>
            <pc:sldMk cId="815868732" sldId="257"/>
            <ac:spMk id="59" creationId="{B6F31202-25B1-43E6-94C1-CDCAFFE33CE9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13:05.235" v="92"/>
          <ac:spMkLst>
            <pc:docMk/>
            <pc:sldMk cId="815868732" sldId="257"/>
            <ac:spMk id="61" creationId="{588507C5-B772-411D-B50E-0C075AD253C4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65" creationId="{8DA14841-53A4-4935-BE65-C8373B8A6D06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66" creationId="{9877C2CF-B2DD-41C8-8B5E-152673376B41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67" creationId="{D377EE36-E59D-4778-8F99-4B470DA4A306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68" creationId="{2586C6C5-47AF-450A-932D-880EF823E596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69" creationId="{A587901A-AA64-4940-9803-F67677851150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70" creationId="{147E635D-C3B4-465B-AF24-991B6BF63C49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73" creationId="{14E56C4B-C9E0-4F01-AF43-E69279A06A1C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3:05.266" v="93"/>
          <ac:spMkLst>
            <pc:docMk/>
            <pc:sldMk cId="815868732" sldId="257"/>
            <ac:spMk id="74" creationId="{8C654A17-56DA-4921-A42B-DE255FA66365}"/>
          </ac:spMkLst>
        </pc:spChg>
        <pc:picChg chg="add mod ord">
          <ac:chgData name="CHANDANA MN" userId="S::mchandanabtech20@ced.alliance.edu.in::d70552fc-75e6-44d9-a196-8a309e47e583" providerId="AD" clId="Web-{361DE615-416C-452B-8C92-BD98E4EA24FF}" dt="2022-05-02T16:13:05.266" v="93"/>
          <ac:picMkLst>
            <pc:docMk/>
            <pc:sldMk cId="815868732" sldId="257"/>
            <ac:picMk id="4" creationId="{94C5B74F-1225-A0ED-8D00-CAE55B3BEDF8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13:05.266" v="93"/>
          <ac:picMkLst>
            <pc:docMk/>
            <pc:sldMk cId="815868732" sldId="257"/>
            <ac:picMk id="8" creationId="{2FA3880A-8D8F-466C-A4A1-F07BCDD3719C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13:05.266" v="93"/>
          <ac:picMkLst>
            <pc:docMk/>
            <pc:sldMk cId="815868732" sldId="257"/>
            <ac:picMk id="10" creationId="{3C0A64CB-20A1-4508-B568-284EB04F78EE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13:05.266" v="93"/>
          <ac:picMkLst>
            <pc:docMk/>
            <pc:sldMk cId="815868732" sldId="257"/>
            <ac:picMk id="24" creationId="{4A0623D0-396B-499E-BBFB-C17F1BB0F2DF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13:05.266" v="93"/>
          <ac:picMkLst>
            <pc:docMk/>
            <pc:sldMk cId="815868732" sldId="257"/>
            <ac:picMk id="26" creationId="{21AF192C-698D-4635-9C9F-F9769A56A96C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13:05.235" v="92"/>
          <ac:picMkLst>
            <pc:docMk/>
            <pc:sldMk cId="815868732" sldId="257"/>
            <ac:picMk id="35" creationId="{2FA3880A-8D8F-466C-A4A1-F07BCDD3719C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13:05.235" v="92"/>
          <ac:picMkLst>
            <pc:docMk/>
            <pc:sldMk cId="815868732" sldId="257"/>
            <ac:picMk id="37" creationId="{3C0A64CB-20A1-4508-B568-284EB04F78EE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13:05.235" v="92"/>
          <ac:picMkLst>
            <pc:docMk/>
            <pc:sldMk cId="815868732" sldId="257"/>
            <ac:picMk id="51" creationId="{C6DFF5FD-BEF9-4B06-B7C2-58C5CFC92B34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13:05.235" v="92"/>
          <ac:picMkLst>
            <pc:docMk/>
            <pc:sldMk cId="815868732" sldId="257"/>
            <ac:picMk id="53" creationId="{C9A18D1D-88E7-41EF-892F-C99BDEEE5E78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6:13:05.266" v="93"/>
          <ac:picMkLst>
            <pc:docMk/>
            <pc:sldMk cId="815868732" sldId="257"/>
            <ac:picMk id="63" creationId="{2FA3880A-8D8F-466C-A4A1-F07BCDD3719C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6:13:05.266" v="93"/>
          <ac:picMkLst>
            <pc:docMk/>
            <pc:sldMk cId="815868732" sldId="257"/>
            <ac:picMk id="64" creationId="{3C0A64CB-20A1-4508-B568-284EB04F78EE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6:13:05.266" v="93"/>
          <ac:picMkLst>
            <pc:docMk/>
            <pc:sldMk cId="815868732" sldId="257"/>
            <ac:picMk id="71" creationId="{4A0623D0-396B-499E-BBFB-C17F1BB0F2DF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6:13:05.266" v="93"/>
          <ac:picMkLst>
            <pc:docMk/>
            <pc:sldMk cId="815868732" sldId="257"/>
            <ac:picMk id="72" creationId="{21AF192C-698D-4635-9C9F-F9769A56A96C}"/>
          </ac:picMkLst>
        </pc:picChg>
      </pc:sldChg>
      <pc:sldChg chg="addSp modSp new mod setBg modClrScheme chgLayout">
        <pc:chgData name="CHANDANA MN" userId="S::mchandanabtech20@ced.alliance.edu.in::d70552fc-75e6-44d9-a196-8a309e47e583" providerId="AD" clId="Web-{361DE615-416C-452B-8C92-BD98E4EA24FF}" dt="2022-05-02T16:19:05.878" v="132" actId="20577"/>
        <pc:sldMkLst>
          <pc:docMk/>
          <pc:sldMk cId="2762407475" sldId="258"/>
        </pc:sldMkLst>
        <pc:spChg chg="mod ord">
          <ac:chgData name="CHANDANA MN" userId="S::mchandanabtech20@ced.alliance.edu.in::d70552fc-75e6-44d9-a196-8a309e47e583" providerId="AD" clId="Web-{361DE615-416C-452B-8C92-BD98E4EA24FF}" dt="2022-05-02T16:18:46.377" v="127" actId="14100"/>
          <ac:spMkLst>
            <pc:docMk/>
            <pc:sldMk cId="2762407475" sldId="258"/>
            <ac:spMk id="2" creationId="{3D5C0643-E9A8-7552-0F61-45E810D7619E}"/>
          </ac:spMkLst>
        </pc:spChg>
        <pc:spChg chg="add mod ord">
          <ac:chgData name="CHANDANA MN" userId="S::mchandanabtech20@ced.alliance.edu.in::d70552fc-75e6-44d9-a196-8a309e47e583" providerId="AD" clId="Web-{361DE615-416C-452B-8C92-BD98E4EA24FF}" dt="2022-05-02T16:19:05.878" v="132" actId="20577"/>
          <ac:spMkLst>
            <pc:docMk/>
            <pc:sldMk cId="2762407475" sldId="258"/>
            <ac:spMk id="3" creationId="{F3F83F81-AF65-DF23-7075-FDBF65826DEC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6:52.189" v="112"/>
          <ac:spMkLst>
            <pc:docMk/>
            <pc:sldMk cId="2762407475" sldId="258"/>
            <ac:spMk id="9" creationId="{AFAADFB1-A9D8-4319-BAC8-6B3FD36BF271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6:52.189" v="112"/>
          <ac:spMkLst>
            <pc:docMk/>
            <pc:sldMk cId="2762407475" sldId="258"/>
            <ac:spMk id="15" creationId="{3E12F873-5B9B-482F-9FB3-6355C4F3B718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6:52.189" v="112"/>
          <ac:spMkLst>
            <pc:docMk/>
            <pc:sldMk cId="2762407475" sldId="258"/>
            <ac:spMk id="17" creationId="{0F245259-4364-4D53-AC48-3E893885AD38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6:52.189" v="112"/>
          <ac:spMkLst>
            <pc:docMk/>
            <pc:sldMk cId="2762407475" sldId="258"/>
            <ac:spMk id="19" creationId="{3B9C7619-9AF0-4D6F-B2E3-21032A5C3AFE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16:52.189" v="112"/>
          <ac:spMkLst>
            <pc:docMk/>
            <pc:sldMk cId="2762407475" sldId="258"/>
            <ac:spMk id="21" creationId="{BAFBE0AC-23B1-4352-95D2-C71EB6D15029}"/>
          </ac:spMkLst>
        </pc:spChg>
        <pc:picChg chg="add">
          <ac:chgData name="CHANDANA MN" userId="S::mchandanabtech20@ced.alliance.edu.in::d70552fc-75e6-44d9-a196-8a309e47e583" providerId="AD" clId="Web-{361DE615-416C-452B-8C92-BD98E4EA24FF}" dt="2022-05-02T16:16:52.189" v="112"/>
          <ac:picMkLst>
            <pc:docMk/>
            <pc:sldMk cId="2762407475" sldId="258"/>
            <ac:picMk id="5" creationId="{FC62D779-C629-1377-97EB-91EF737E044B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6:16:52.189" v="112"/>
          <ac:picMkLst>
            <pc:docMk/>
            <pc:sldMk cId="2762407475" sldId="258"/>
            <ac:picMk id="11" creationId="{617C5FC5-1BC6-470E-A163-7EE80D227E61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6:16:52.189" v="112"/>
          <ac:picMkLst>
            <pc:docMk/>
            <pc:sldMk cId="2762407475" sldId="258"/>
            <ac:picMk id="13" creationId="{48316889-BCD7-49B5-89BD-4FC1D29FEF45}"/>
          </ac:picMkLst>
        </pc:picChg>
      </pc:sldChg>
      <pc:sldChg chg="addSp delSp modSp new mod setBg">
        <pc:chgData name="CHANDANA MN" userId="S::mchandanabtech20@ced.alliance.edu.in::d70552fc-75e6-44d9-a196-8a309e47e583" providerId="AD" clId="Web-{361DE615-416C-452B-8C92-BD98E4EA24FF}" dt="2022-05-02T16:35:16.290" v="184" actId="20577"/>
        <pc:sldMkLst>
          <pc:docMk/>
          <pc:sldMk cId="2547851941" sldId="259"/>
        </pc:sldMkLst>
        <pc:spChg chg="mod">
          <ac:chgData name="CHANDANA MN" userId="S::mchandanabtech20@ced.alliance.edu.in::d70552fc-75e6-44d9-a196-8a309e47e583" providerId="AD" clId="Web-{361DE615-416C-452B-8C92-BD98E4EA24FF}" dt="2022-05-02T16:27:35.178" v="167"/>
          <ac:spMkLst>
            <pc:docMk/>
            <pc:sldMk cId="2547851941" sldId="259"/>
            <ac:spMk id="2" creationId="{5A0E5BBF-345B-7FFD-08F3-E72A21342DF8}"/>
          </ac:spMkLst>
        </pc:spChg>
        <pc:spChg chg="add del mod">
          <ac:chgData name="CHANDANA MN" userId="S::mchandanabtech20@ced.alliance.edu.in::d70552fc-75e6-44d9-a196-8a309e47e583" providerId="AD" clId="Web-{361DE615-416C-452B-8C92-BD98E4EA24FF}" dt="2022-05-02T16:35:16.290" v="184" actId="20577"/>
          <ac:spMkLst>
            <pc:docMk/>
            <pc:sldMk cId="2547851941" sldId="259"/>
            <ac:spMk id="3" creationId="{4539DB85-DE96-445F-6CEE-723FA00C6907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7:35.178" v="167"/>
          <ac:spMkLst>
            <pc:docMk/>
            <pc:sldMk cId="2547851941" sldId="259"/>
            <ac:spMk id="6" creationId="{AFAADFB1-A9D8-4319-BAC8-6B3FD36BF27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7:35.178" v="167"/>
          <ac:spMkLst>
            <pc:docMk/>
            <pc:sldMk cId="2547851941" sldId="259"/>
            <ac:spMk id="10" creationId="{3E12F873-5B9B-482F-9FB3-6355C4F3B718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7:35.178" v="167"/>
          <ac:spMkLst>
            <pc:docMk/>
            <pc:sldMk cId="2547851941" sldId="259"/>
            <ac:spMk id="12" creationId="{0F245259-4364-4D53-AC48-3E893885AD38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3:17.489" v="145"/>
          <ac:spMkLst>
            <pc:docMk/>
            <pc:sldMk cId="2547851941" sldId="259"/>
            <ac:spMk id="13" creationId="{8DA14841-53A4-4935-BE65-C8373B8A6D0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3:17.489" v="145"/>
          <ac:spMkLst>
            <pc:docMk/>
            <pc:sldMk cId="2547851941" sldId="259"/>
            <ac:spMk id="15" creationId="{9877C2CF-B2DD-41C8-8B5E-152673376B4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7:35.178" v="167"/>
          <ac:spMkLst>
            <pc:docMk/>
            <pc:sldMk cId="2547851941" sldId="259"/>
            <ac:spMk id="16" creationId="{3B9C7619-9AF0-4D6F-B2E3-21032A5C3AF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3:17.489" v="145"/>
          <ac:spMkLst>
            <pc:docMk/>
            <pc:sldMk cId="2547851941" sldId="259"/>
            <ac:spMk id="17" creationId="{D377EE36-E59D-4778-8F99-4B470DA4A30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7:35.178" v="167"/>
          <ac:spMkLst>
            <pc:docMk/>
            <pc:sldMk cId="2547851941" sldId="259"/>
            <ac:spMk id="18" creationId="{BAFBE0AC-23B1-4352-95D2-C71EB6D15029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3:17.489" v="145"/>
          <ac:spMkLst>
            <pc:docMk/>
            <pc:sldMk cId="2547851941" sldId="259"/>
            <ac:spMk id="19" creationId="{2586C6C5-47AF-450A-932D-880EF823E596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27:35.178" v="167"/>
          <ac:spMkLst>
            <pc:docMk/>
            <pc:sldMk cId="2547851941" sldId="259"/>
            <ac:spMk id="20" creationId="{43BBAF34-367D-4E18-A62E-4602BD90855C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3:17.489" v="145"/>
          <ac:spMkLst>
            <pc:docMk/>
            <pc:sldMk cId="2547851941" sldId="259"/>
            <ac:spMk id="21" creationId="{A587901A-AA64-4940-9803-F67677851150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27:35.178" v="167"/>
          <ac:spMkLst>
            <pc:docMk/>
            <pc:sldMk cId="2547851941" sldId="259"/>
            <ac:spMk id="22" creationId="{99A4CF08-858A-49E4-B707-4E7585D1156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3:17.489" v="145"/>
          <ac:spMkLst>
            <pc:docMk/>
            <pc:sldMk cId="2547851941" sldId="259"/>
            <ac:spMk id="23" creationId="{147E635D-C3B4-465B-AF24-991B6BF63C49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27:35.178" v="167"/>
          <ac:spMkLst>
            <pc:docMk/>
            <pc:sldMk cId="2547851941" sldId="259"/>
            <ac:spMk id="24" creationId="{56938E62-910D-4D69-AA09-567AAAC3776D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27:35.178" v="167"/>
          <ac:spMkLst>
            <pc:docMk/>
            <pc:sldMk cId="2547851941" sldId="259"/>
            <ac:spMk id="26" creationId="{A74E54C6-D084-4BC8-B3F9-8B9EC22A6B67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27:35.178" v="167"/>
          <ac:spMkLst>
            <pc:docMk/>
            <pc:sldMk cId="2547851941" sldId="259"/>
            <ac:spMk id="28" creationId="{777713DB-A0B1-4507-9991-B6DCAE436C74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3:17.489" v="145"/>
          <ac:spMkLst>
            <pc:docMk/>
            <pc:sldMk cId="2547851941" sldId="259"/>
            <ac:spMk id="29" creationId="{14E56C4B-C9E0-4F01-AF43-E69279A06A1C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23:17.489" v="145"/>
          <ac:spMkLst>
            <pc:docMk/>
            <pc:sldMk cId="2547851941" sldId="259"/>
            <ac:spMk id="31" creationId="{8C654A17-56DA-4921-A42B-DE255FA66365}"/>
          </ac:spMkLst>
        </pc:spChg>
        <pc:picChg chg="add del">
          <ac:chgData name="CHANDANA MN" userId="S::mchandanabtech20@ced.alliance.edu.in::d70552fc-75e6-44d9-a196-8a309e47e583" providerId="AD" clId="Web-{361DE615-416C-452B-8C92-BD98E4EA24FF}" dt="2022-05-02T16:23:17.489" v="145"/>
          <ac:picMkLst>
            <pc:docMk/>
            <pc:sldMk cId="2547851941" sldId="259"/>
            <ac:picMk id="5" creationId="{F9EAEDCC-896B-E7E1-999C-34A4D37B6BE8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27:35.178" v="167"/>
          <ac:picMkLst>
            <pc:docMk/>
            <pc:sldMk cId="2547851941" sldId="259"/>
            <ac:picMk id="7" creationId="{617C5FC5-1BC6-470E-A163-7EE80D227E61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27:35.178" v="167"/>
          <ac:picMkLst>
            <pc:docMk/>
            <pc:sldMk cId="2547851941" sldId="259"/>
            <ac:picMk id="8" creationId="{48316889-BCD7-49B5-89BD-4FC1D29FEF45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23:17.489" v="145"/>
          <ac:picMkLst>
            <pc:docMk/>
            <pc:sldMk cId="2547851941" sldId="259"/>
            <ac:picMk id="9" creationId="{2FA3880A-8D8F-466C-A4A1-F07BCDD3719C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23:17.489" v="145"/>
          <ac:picMkLst>
            <pc:docMk/>
            <pc:sldMk cId="2547851941" sldId="259"/>
            <ac:picMk id="11" creationId="{3C0A64CB-20A1-4508-B568-284EB04F78EE}"/>
          </ac:picMkLst>
        </pc:picChg>
        <pc:picChg chg="add mod ord">
          <ac:chgData name="CHANDANA MN" userId="S::mchandanabtech20@ced.alliance.edu.in::d70552fc-75e6-44d9-a196-8a309e47e583" providerId="AD" clId="Web-{361DE615-416C-452B-8C92-BD98E4EA24FF}" dt="2022-05-02T16:27:35.178" v="167"/>
          <ac:picMkLst>
            <pc:docMk/>
            <pc:sldMk cId="2547851941" sldId="259"/>
            <ac:picMk id="14" creationId="{3F16B6F6-4EFC-BC88-DB66-5C5281BF16CA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23:17.489" v="145"/>
          <ac:picMkLst>
            <pc:docMk/>
            <pc:sldMk cId="2547851941" sldId="259"/>
            <ac:picMk id="25" creationId="{4A0623D0-396B-499E-BBFB-C17F1BB0F2DF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23:17.489" v="145"/>
          <ac:picMkLst>
            <pc:docMk/>
            <pc:sldMk cId="2547851941" sldId="259"/>
            <ac:picMk id="27" creationId="{21AF192C-698D-4635-9C9F-F9769A56A96C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6:27:35.178" v="167"/>
          <ac:picMkLst>
            <pc:docMk/>
            <pc:sldMk cId="2547851941" sldId="259"/>
            <ac:picMk id="33" creationId="{A9A96FF2-ACD7-48C4-BCE1-FC7F42108606}"/>
          </ac:picMkLst>
        </pc:picChg>
      </pc:sldChg>
      <pc:sldChg chg="addSp delSp modSp new mod setBg">
        <pc:chgData name="CHANDANA MN" userId="S::mchandanabtech20@ced.alliance.edu.in::d70552fc-75e6-44d9-a196-8a309e47e583" providerId="AD" clId="Web-{361DE615-416C-452B-8C92-BD98E4EA24FF}" dt="2022-05-02T16:41:38.714" v="220" actId="14100"/>
        <pc:sldMkLst>
          <pc:docMk/>
          <pc:sldMk cId="4254964705" sldId="260"/>
        </pc:sldMkLst>
        <pc:spChg chg="mod">
          <ac:chgData name="CHANDANA MN" userId="S::mchandanabtech20@ced.alliance.edu.in::d70552fc-75e6-44d9-a196-8a309e47e583" providerId="AD" clId="Web-{361DE615-416C-452B-8C92-BD98E4EA24FF}" dt="2022-05-02T16:41:18.464" v="216" actId="1076"/>
          <ac:spMkLst>
            <pc:docMk/>
            <pc:sldMk cId="4254964705" sldId="260"/>
            <ac:spMk id="2" creationId="{5C74F2F5-EC4E-59DE-955D-DE392142636E}"/>
          </ac:spMkLst>
        </pc:spChg>
        <pc:spChg chg="mod">
          <ac:chgData name="CHANDANA MN" userId="S::mchandanabtech20@ced.alliance.edu.in::d70552fc-75e6-44d9-a196-8a309e47e583" providerId="AD" clId="Web-{361DE615-416C-452B-8C92-BD98E4EA24FF}" dt="2022-05-02T16:41:38.714" v="220" actId="14100"/>
          <ac:spMkLst>
            <pc:docMk/>
            <pc:sldMk cId="4254964705" sldId="260"/>
            <ac:spMk id="3" creationId="{DB3973DA-D364-802B-8DE3-A5B28D95D2A8}"/>
          </ac:spMkLst>
        </pc:spChg>
        <pc:spChg chg="add del mod">
          <ac:chgData name="CHANDANA MN" userId="S::mchandanabtech20@ced.alliance.edu.in::d70552fc-75e6-44d9-a196-8a309e47e583" providerId="AD" clId="Web-{361DE615-416C-452B-8C92-BD98E4EA24FF}" dt="2022-05-02T16:41:05.355" v="215"/>
          <ac:spMkLst>
            <pc:docMk/>
            <pc:sldMk cId="4254964705" sldId="260"/>
            <ac:spMk id="5" creationId="{7832E569-040D-1FB8-09DE-DCCA731ED08C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40:53.167" v="214"/>
          <ac:spMkLst>
            <pc:docMk/>
            <pc:sldMk cId="4254964705" sldId="260"/>
            <ac:spMk id="10" creationId="{43BBAF34-367D-4E18-A62E-4602BD90855C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40:53.167" v="214"/>
          <ac:spMkLst>
            <pc:docMk/>
            <pc:sldMk cId="4254964705" sldId="260"/>
            <ac:spMk id="12" creationId="{99A4CF08-858A-49E4-B707-4E7585D11566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40:53.167" v="214"/>
          <ac:spMkLst>
            <pc:docMk/>
            <pc:sldMk cId="4254964705" sldId="260"/>
            <ac:spMk id="14" creationId="{56938E62-910D-4D69-AA09-567AAAC3776D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40:53.167" v="214"/>
          <ac:spMkLst>
            <pc:docMk/>
            <pc:sldMk cId="4254964705" sldId="260"/>
            <ac:spMk id="16" creationId="{A74E54C6-D084-4BC8-B3F9-8B9EC22A6B67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6:40:53.167" v="214"/>
          <ac:spMkLst>
            <pc:docMk/>
            <pc:sldMk cId="4254964705" sldId="260"/>
            <ac:spMk id="18" creationId="{777713DB-A0B1-4507-9991-B6DCAE436C74}"/>
          </ac:spMkLst>
        </pc:spChg>
        <pc:picChg chg="add mod">
          <ac:chgData name="CHANDANA MN" userId="S::mchandanabtech20@ced.alliance.edu.in::d70552fc-75e6-44d9-a196-8a309e47e583" providerId="AD" clId="Web-{361DE615-416C-452B-8C92-BD98E4EA24FF}" dt="2022-05-02T16:40:53.167" v="214"/>
          <ac:picMkLst>
            <pc:docMk/>
            <pc:sldMk cId="4254964705" sldId="260"/>
            <ac:picMk id="4" creationId="{C381E7F3-5B23-4127-A8DB-19772B279A73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6:40:53.167" v="214"/>
          <ac:picMkLst>
            <pc:docMk/>
            <pc:sldMk cId="4254964705" sldId="260"/>
            <ac:picMk id="20" creationId="{A9A96FF2-ACD7-48C4-BCE1-FC7F42108606}"/>
          </ac:picMkLst>
        </pc:picChg>
      </pc:sldChg>
      <pc:sldChg chg="addSp delSp modSp new mod setBg">
        <pc:chgData name="CHANDANA MN" userId="S::mchandanabtech20@ced.alliance.edu.in::d70552fc-75e6-44d9-a196-8a309e47e583" providerId="AD" clId="Web-{361DE615-416C-452B-8C92-BD98E4EA24FF}" dt="2022-05-02T17:00:10.367" v="378"/>
        <pc:sldMkLst>
          <pc:docMk/>
          <pc:sldMk cId="199798622" sldId="261"/>
        </pc:sldMkLst>
        <pc:spChg chg="mod">
          <ac:chgData name="CHANDANA MN" userId="S::mchandanabtech20@ced.alliance.edu.in::d70552fc-75e6-44d9-a196-8a309e47e583" providerId="AD" clId="Web-{361DE615-416C-452B-8C92-BD98E4EA24FF}" dt="2022-05-02T17:00:10.367" v="378"/>
          <ac:spMkLst>
            <pc:docMk/>
            <pc:sldMk cId="199798622" sldId="261"/>
            <ac:spMk id="2" creationId="{08309AD6-A77E-1563-895D-420196006753}"/>
          </ac:spMkLst>
        </pc:spChg>
        <pc:spChg chg="mod">
          <ac:chgData name="CHANDANA MN" userId="S::mchandanabtech20@ced.alliance.edu.in::d70552fc-75e6-44d9-a196-8a309e47e583" providerId="AD" clId="Web-{361DE615-416C-452B-8C92-BD98E4EA24FF}" dt="2022-05-02T17:00:10.367" v="378"/>
          <ac:spMkLst>
            <pc:docMk/>
            <pc:sldMk cId="199798622" sldId="261"/>
            <ac:spMk id="3" creationId="{7E0C8243-EAE3-5E0E-4644-21BC61C1844C}"/>
          </ac:spMkLst>
        </pc:spChg>
        <pc:spChg chg="add mod">
          <ac:chgData name="CHANDANA MN" userId="S::mchandanabtech20@ced.alliance.edu.in::d70552fc-75e6-44d9-a196-8a309e47e583" providerId="AD" clId="Web-{361DE615-416C-452B-8C92-BD98E4EA24FF}" dt="2022-05-02T16:50:28.707" v="325" actId="20577"/>
          <ac:spMkLst>
            <pc:docMk/>
            <pc:sldMk cId="199798622" sldId="261"/>
            <ac:spMk id="4" creationId="{246F26FC-EE31-2014-9D45-2BC42AC7D4A4}"/>
          </ac:spMkLst>
        </pc:spChg>
        <pc:spChg chg="add del mod">
          <ac:chgData name="CHANDANA MN" userId="S::mchandanabtech20@ced.alliance.edu.in::d70552fc-75e6-44d9-a196-8a309e47e583" providerId="AD" clId="Web-{361DE615-416C-452B-8C92-BD98E4EA24FF}" dt="2022-05-02T16:54:25.881" v="358"/>
          <ac:spMkLst>
            <pc:docMk/>
            <pc:sldMk cId="199798622" sldId="261"/>
            <ac:spMk id="6" creationId="{C8F90A8B-A6A7-0B0C-1BD6-E5C215681485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54:32.631" v="359"/>
          <ac:spMkLst>
            <pc:docMk/>
            <pc:sldMk cId="199798622" sldId="261"/>
            <ac:spMk id="9" creationId="{92806DFD-E192-42CC-B190-3C4C95B8FF4E}"/>
          </ac:spMkLst>
        </pc:spChg>
        <pc:spChg chg="add del mod">
          <ac:chgData name="CHANDANA MN" userId="S::mchandanabtech20@ced.alliance.edu.in::d70552fc-75e6-44d9-a196-8a309e47e583" providerId="AD" clId="Web-{361DE615-416C-452B-8C92-BD98E4EA24FF}" dt="2022-05-02T17:00:04.289" v="376"/>
          <ac:spMkLst>
            <pc:docMk/>
            <pc:sldMk cId="199798622" sldId="261"/>
            <ac:spMk id="10" creationId="{69A404DC-B42A-96D4-31B8-BB3EDDD51DF9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54:32.631" v="359"/>
          <ac:spMkLst>
            <pc:docMk/>
            <pc:sldMk cId="199798622" sldId="261"/>
            <ac:spMk id="13" creationId="{BB17FFD2-DBC7-4ABB-B2A0-7E18EC1B8074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54:32.631" v="359"/>
          <ac:spMkLst>
            <pc:docMk/>
            <pc:sldMk cId="199798622" sldId="261"/>
            <ac:spMk id="15" creationId="{25DA2D5B-EC4E-4C78-8139-F36D2F2D15A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6:54:32.631" v="359"/>
          <ac:spMkLst>
            <pc:docMk/>
            <pc:sldMk cId="199798622" sldId="261"/>
            <ac:spMk id="17" creationId="{D4AAACE2-9C9E-468F-8297-EF7B5E55FF37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00:10.367" v="378"/>
          <ac:spMkLst>
            <pc:docMk/>
            <pc:sldMk cId="199798622" sldId="261"/>
            <ac:spMk id="22" creationId="{A97B08B2-0DA5-4B7F-A47D-5C15ECFB0B7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00:10.367" v="378"/>
          <ac:spMkLst>
            <pc:docMk/>
            <pc:sldMk cId="199798622" sldId="261"/>
            <ac:spMk id="28" creationId="{590A298A-601D-412F-9A93-09DCA9DBE01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00:10.367" v="378"/>
          <ac:spMkLst>
            <pc:docMk/>
            <pc:sldMk cId="199798622" sldId="261"/>
            <ac:spMk id="30" creationId="{7474A3CD-596C-4FAC-8913-C98848CD231B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00:10.367" v="378"/>
          <ac:spMkLst>
            <pc:docMk/>
            <pc:sldMk cId="199798622" sldId="261"/>
            <ac:spMk id="32" creationId="{06A99299-7151-43AF-94CF-2ADA8412BDD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00:10.367" v="378"/>
          <ac:spMkLst>
            <pc:docMk/>
            <pc:sldMk cId="199798622" sldId="261"/>
            <ac:spMk id="34" creationId="{09BB4655-F250-4A6F-9526-13AFF6118615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00:10.367" v="378"/>
          <ac:spMkLst>
            <pc:docMk/>
            <pc:sldMk cId="199798622" sldId="261"/>
            <ac:spMk id="39" creationId="{3FAD17B9-9E6C-4DD1-9728-97B5E5FCCAB2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00:10.367" v="378"/>
          <ac:spMkLst>
            <pc:docMk/>
            <pc:sldMk cId="199798622" sldId="261"/>
            <ac:spMk id="41" creationId="{D7AC3F90-A588-42FF-B41D-062A8D91B9E5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00:10.367" v="378"/>
          <ac:spMkLst>
            <pc:docMk/>
            <pc:sldMk cId="199798622" sldId="261"/>
            <ac:spMk id="45" creationId="{E1AADF25-43E9-4DE0-AD82-4F6052319136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00:10.367" v="378"/>
          <ac:spMkLst>
            <pc:docMk/>
            <pc:sldMk cId="199798622" sldId="261"/>
            <ac:spMk id="47" creationId="{CBC2D515-EF3C-4E4E-8BC1-192B21E92713}"/>
          </ac:spMkLst>
        </pc:spChg>
        <pc:picChg chg="add del mod ord">
          <ac:chgData name="CHANDANA MN" userId="S::mchandanabtech20@ced.alliance.edu.in::d70552fc-75e6-44d9-a196-8a309e47e583" providerId="AD" clId="Web-{361DE615-416C-452B-8C92-BD98E4EA24FF}" dt="2022-05-02T17:00:10.367" v="378"/>
          <ac:picMkLst>
            <pc:docMk/>
            <pc:sldMk cId="199798622" sldId="261"/>
            <ac:picMk id="5" creationId="{4001709B-A6DF-EF38-2EA8-6331E8496295}"/>
          </ac:picMkLst>
        </pc:picChg>
        <pc:picChg chg="add del mod">
          <ac:chgData name="CHANDANA MN" userId="S::mchandanabtech20@ced.alliance.edu.in::d70552fc-75e6-44d9-a196-8a309e47e583" providerId="AD" clId="Web-{361DE615-416C-452B-8C92-BD98E4EA24FF}" dt="2022-05-02T17:00:04.289" v="377"/>
          <ac:picMkLst>
            <pc:docMk/>
            <pc:sldMk cId="199798622" sldId="261"/>
            <ac:picMk id="8" creationId="{C2BD44EF-80A1-E655-0600-EBB3E6097B9E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6:54:32.631" v="359"/>
          <ac:picMkLst>
            <pc:docMk/>
            <pc:sldMk cId="199798622" sldId="261"/>
            <ac:picMk id="11" creationId="{0214283E-D7B4-49E9-932E-D7F2A2847F1F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00:10.367" v="378"/>
          <ac:picMkLst>
            <pc:docMk/>
            <pc:sldMk cId="199798622" sldId="261"/>
            <ac:picMk id="24" creationId="{19C770FC-6D2D-4B73-8219-CFEB0B146F7C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00:10.367" v="378"/>
          <ac:picMkLst>
            <pc:docMk/>
            <pc:sldMk cId="199798622" sldId="261"/>
            <ac:picMk id="26" creationId="{2DD31FDA-BCB5-4B8D-8FB8-8CCF019C9F11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7:00:10.367" v="378"/>
          <ac:picMkLst>
            <pc:docMk/>
            <pc:sldMk cId="199798622" sldId="261"/>
            <ac:picMk id="43" creationId="{015AB904-4FB7-4A0D-B43E-03ACF05E1445}"/>
          </ac:picMkLst>
        </pc:picChg>
      </pc:sldChg>
      <pc:sldChg chg="addSp delSp modSp new mod setBg">
        <pc:chgData name="CHANDANA MN" userId="S::mchandanabtech20@ced.alliance.edu.in::d70552fc-75e6-44d9-a196-8a309e47e583" providerId="AD" clId="Web-{361DE615-416C-452B-8C92-BD98E4EA24FF}" dt="2022-05-02T17:15:54.516" v="452" actId="1076"/>
        <pc:sldMkLst>
          <pc:docMk/>
          <pc:sldMk cId="4109147317" sldId="262"/>
        </pc:sldMkLst>
        <pc:spChg chg="mod">
          <ac:chgData name="CHANDANA MN" userId="S::mchandanabtech20@ced.alliance.edu.in::d70552fc-75e6-44d9-a196-8a309e47e583" providerId="AD" clId="Web-{361DE615-416C-452B-8C92-BD98E4EA24FF}" dt="2022-05-02T17:15:54.516" v="452" actId="1076"/>
          <ac:spMkLst>
            <pc:docMk/>
            <pc:sldMk cId="4109147317" sldId="262"/>
            <ac:spMk id="2" creationId="{D43DDB94-7699-BD27-BA5C-C1E003EFE861}"/>
          </ac:spMkLst>
        </pc:spChg>
        <pc:spChg chg="mod">
          <ac:chgData name="CHANDANA MN" userId="S::mchandanabtech20@ced.alliance.edu.in::d70552fc-75e6-44d9-a196-8a309e47e583" providerId="AD" clId="Web-{361DE615-416C-452B-8C92-BD98E4EA24FF}" dt="2022-05-02T17:15:40.547" v="451" actId="20577"/>
          <ac:spMkLst>
            <pc:docMk/>
            <pc:sldMk cId="4109147317" sldId="262"/>
            <ac:spMk id="3" creationId="{A3360221-A6FA-4AFB-7A9E-2868F089FDAF}"/>
          </ac:spMkLst>
        </pc:spChg>
        <pc:spChg chg="add del mod">
          <ac:chgData name="CHANDANA MN" userId="S::mchandanabtech20@ced.alliance.edu.in::d70552fc-75e6-44d9-a196-8a309e47e583" providerId="AD" clId="Web-{361DE615-416C-452B-8C92-BD98E4EA24FF}" dt="2022-05-02T17:15:07.703" v="447"/>
          <ac:spMkLst>
            <pc:docMk/>
            <pc:sldMk cId="4109147317" sldId="262"/>
            <ac:spMk id="5" creationId="{B9D1A539-26BD-2F9B-38FC-2301E442722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5:14.266" v="448"/>
          <ac:spMkLst>
            <pc:docMk/>
            <pc:sldMk cId="4109147317" sldId="262"/>
            <ac:spMk id="8" creationId="{92806DFD-E192-42CC-B190-3C4C95B8FF4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5:14.266" v="448"/>
          <ac:spMkLst>
            <pc:docMk/>
            <pc:sldMk cId="4109147317" sldId="262"/>
            <ac:spMk id="12" creationId="{BB17FFD2-DBC7-4ABB-B2A0-7E18EC1B8074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5:14.266" v="448"/>
          <ac:spMkLst>
            <pc:docMk/>
            <pc:sldMk cId="4109147317" sldId="262"/>
            <ac:spMk id="14" creationId="{25DA2D5B-EC4E-4C78-8139-F36D2F2D15A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5:14.266" v="448"/>
          <ac:spMkLst>
            <pc:docMk/>
            <pc:sldMk cId="4109147317" sldId="262"/>
            <ac:spMk id="16" creationId="{D4AAACE2-9C9E-468F-8297-EF7B5E55FF37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15:14.266" v="448"/>
          <ac:spMkLst>
            <pc:docMk/>
            <pc:sldMk cId="4109147317" sldId="262"/>
            <ac:spMk id="21" creationId="{3FAD17B9-9E6C-4DD1-9728-97B5E5FCCAB2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15:14.266" v="448"/>
          <ac:spMkLst>
            <pc:docMk/>
            <pc:sldMk cId="4109147317" sldId="262"/>
            <ac:spMk id="23" creationId="{D7AC3F90-A588-42FF-B41D-062A8D91B9E5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15:14.266" v="448"/>
          <ac:spMkLst>
            <pc:docMk/>
            <pc:sldMk cId="4109147317" sldId="262"/>
            <ac:spMk id="27" creationId="{E1AADF25-43E9-4DE0-AD82-4F6052319136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15:14.266" v="448"/>
          <ac:spMkLst>
            <pc:docMk/>
            <pc:sldMk cId="4109147317" sldId="262"/>
            <ac:spMk id="29" creationId="{CBC2D515-EF3C-4E4E-8BC1-192B21E92713}"/>
          </ac:spMkLst>
        </pc:spChg>
        <pc:picChg chg="add mod ord">
          <ac:chgData name="CHANDANA MN" userId="S::mchandanabtech20@ced.alliance.edu.in::d70552fc-75e6-44d9-a196-8a309e47e583" providerId="AD" clId="Web-{361DE615-416C-452B-8C92-BD98E4EA24FF}" dt="2022-05-02T17:15:14.266" v="448"/>
          <ac:picMkLst>
            <pc:docMk/>
            <pc:sldMk cId="4109147317" sldId="262"/>
            <ac:picMk id="4" creationId="{8B5016AE-2D22-4E3E-174C-3CA90C79EC9D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15:14.266" v="448"/>
          <ac:picMkLst>
            <pc:docMk/>
            <pc:sldMk cId="4109147317" sldId="262"/>
            <ac:picMk id="10" creationId="{0214283E-D7B4-49E9-932E-D7F2A2847F1F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7:15:14.266" v="448"/>
          <ac:picMkLst>
            <pc:docMk/>
            <pc:sldMk cId="4109147317" sldId="262"/>
            <ac:picMk id="25" creationId="{015AB904-4FB7-4A0D-B43E-03ACF05E1445}"/>
          </ac:picMkLst>
        </pc:picChg>
      </pc:sldChg>
      <pc:sldChg chg="addSp delSp modSp new mod setBg">
        <pc:chgData name="CHANDANA MN" userId="S::mchandanabtech20@ced.alliance.edu.in::d70552fc-75e6-44d9-a196-8a309e47e583" providerId="AD" clId="Web-{361DE615-416C-452B-8C92-BD98E4EA24FF}" dt="2022-05-02T17:19:46.627" v="483"/>
        <pc:sldMkLst>
          <pc:docMk/>
          <pc:sldMk cId="1289699522" sldId="263"/>
        </pc:sldMkLst>
        <pc:spChg chg="mod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2" creationId="{A40A3EF4-52C7-9242-CCD1-54BEF0905D42}"/>
          </ac:spMkLst>
        </pc:spChg>
        <pc:spChg chg="mod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3" creationId="{E90E0017-7BD8-5114-C70E-7B7F6302BC87}"/>
          </ac:spMkLst>
        </pc:spChg>
        <pc:spChg chg="add del mod">
          <ac:chgData name="CHANDANA MN" userId="S::mchandanabtech20@ced.alliance.edu.in::d70552fc-75e6-44d9-a196-8a309e47e583" providerId="AD" clId="Web-{361DE615-416C-452B-8C92-BD98E4EA24FF}" dt="2022-05-02T17:16:43.688" v="457"/>
          <ac:spMkLst>
            <pc:docMk/>
            <pc:sldMk cId="1289699522" sldId="263"/>
            <ac:spMk id="5" creationId="{ED149512-A12F-8031-8BD2-7F484E5C43F0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9" creationId="{40C8693A-B687-4F5E-B86B-B4F11D52347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15" creationId="{E7B58214-716F-43B8-8272-85CE2B9AB0B5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17" creationId="{2A5C070E-7DB1-4147-B6A8-D14B9C40E159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19" creationId="{A31070C9-36CD-4B65-8159-324995821FB9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21" creationId="{89C35FB2-5194-4BE0-92D0-464E2B7116C7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4.471" v="478"/>
          <ac:spMkLst>
            <pc:docMk/>
            <pc:sldMk cId="1289699522" sldId="263"/>
            <ac:spMk id="26" creationId="{1FAD0390-34BF-40AC-9261-46DC940FC980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4.471" v="478"/>
          <ac:spMkLst>
            <pc:docMk/>
            <pc:sldMk cId="1289699522" sldId="263"/>
            <ac:spMk id="32" creationId="{B9F61B35-8B17-4284-8EC1-80628EE6314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4.471" v="478"/>
          <ac:spMkLst>
            <pc:docMk/>
            <pc:sldMk cId="1289699522" sldId="263"/>
            <ac:spMk id="34" creationId="{63D6F20C-3324-4FEE-A14F-84CEC82D1E9B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4.471" v="478"/>
          <ac:spMkLst>
            <pc:docMk/>
            <pc:sldMk cId="1289699522" sldId="263"/>
            <ac:spMk id="36" creationId="{25148D7B-86F6-4516-8EEA-A549827E4BB9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4.471" v="478"/>
          <ac:spMkLst>
            <pc:docMk/>
            <pc:sldMk cId="1289699522" sldId="263"/>
            <ac:spMk id="38" creationId="{E3F52668-573E-409A-9976-4842BB9EAAA4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40" creationId="{B3408E4B-2DDD-4FB3-9181-7D8A09775FB3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43" creationId="{BC93C630-65D6-40FA-A096-8251FB983E45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44" creationId="{C2C51E34-9874-483C-A2C5-C9D271AD146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45" creationId="{6109E7E7-5EA4-4526-A350-196FF2782FC3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19:39.705" v="480"/>
          <ac:spMkLst>
            <pc:docMk/>
            <pc:sldMk cId="1289699522" sldId="263"/>
            <ac:spMk id="46" creationId="{22373A23-D87D-48AD-A357-96100C722DDC}"/>
          </ac:spMkLst>
        </pc:spChg>
        <pc:picChg chg="add del mod">
          <ac:chgData name="CHANDANA MN" userId="S::mchandanabtech20@ced.alliance.edu.in::d70552fc-75e6-44d9-a196-8a309e47e583" providerId="AD" clId="Web-{361DE615-416C-452B-8C92-BD98E4EA24FF}" dt="2022-05-02T17:19:46.627" v="483"/>
          <ac:picMkLst>
            <pc:docMk/>
            <pc:sldMk cId="1289699522" sldId="263"/>
            <ac:picMk id="4" creationId="{7CBB4EC1-63A9-C071-BD72-A145C1206A80}"/>
          </ac:picMkLst>
        </pc:picChg>
        <pc:picChg chg="add del mod">
          <ac:chgData name="CHANDANA MN" userId="S::mchandanabtech20@ced.alliance.edu.in::d70552fc-75e6-44d9-a196-8a309e47e583" providerId="AD" clId="Web-{361DE615-416C-452B-8C92-BD98E4EA24FF}" dt="2022-05-02T17:19:44.205" v="482"/>
          <ac:picMkLst>
            <pc:docMk/>
            <pc:sldMk cId="1289699522" sldId="263"/>
            <ac:picMk id="7" creationId="{5E6A6E0A-9A5C-B99C-4D9C-FB751C91373B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19:39.705" v="480"/>
          <ac:picMkLst>
            <pc:docMk/>
            <pc:sldMk cId="1289699522" sldId="263"/>
            <ac:picMk id="11" creationId="{D51084F9-D042-49BE-9E1A-43E583B98FCC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19:39.705" v="480"/>
          <ac:picMkLst>
            <pc:docMk/>
            <pc:sldMk cId="1289699522" sldId="263"/>
            <ac:picMk id="13" creationId="{EE65CA45-264D-4FD3-9249-3CB04EC97E80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19:34.471" v="478"/>
          <ac:picMkLst>
            <pc:docMk/>
            <pc:sldMk cId="1289699522" sldId="263"/>
            <ac:picMk id="28" creationId="{60CB6B56-9C1C-44DD-B973-C2B1F233A2C3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19:34.471" v="478"/>
          <ac:picMkLst>
            <pc:docMk/>
            <pc:sldMk cId="1289699522" sldId="263"/>
            <ac:picMk id="30" creationId="{FCA363CE-60DD-4ABB-A0E6-1294AB0FBDBF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19:39.705" v="480"/>
          <ac:picMkLst>
            <pc:docMk/>
            <pc:sldMk cId="1289699522" sldId="263"/>
            <ac:picMk id="41" creationId="{3FCA32F3-0B4B-449A-8A9D-309A1B678252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19:39.705" v="480"/>
          <ac:picMkLst>
            <pc:docMk/>
            <pc:sldMk cId="1289699522" sldId="263"/>
            <ac:picMk id="42" creationId="{D1C78E1D-D549-4B5E-B65A-7353ED14D838}"/>
          </ac:picMkLst>
        </pc:picChg>
      </pc:sldChg>
      <pc:sldChg chg="addSp delSp modSp new mod setBg">
        <pc:chgData name="CHANDANA MN" userId="S::mchandanabtech20@ced.alliance.edu.in::d70552fc-75e6-44d9-a196-8a309e47e583" providerId="AD" clId="Web-{361DE615-416C-452B-8C92-BD98E4EA24FF}" dt="2022-05-02T17:46:26.889" v="533" actId="1076"/>
        <pc:sldMkLst>
          <pc:docMk/>
          <pc:sldMk cId="1197343923" sldId="264"/>
        </pc:sldMkLst>
        <pc:spChg chg="mod ord">
          <ac:chgData name="CHANDANA MN" userId="S::mchandanabtech20@ced.alliance.edu.in::d70552fc-75e6-44d9-a196-8a309e47e583" providerId="AD" clId="Web-{361DE615-416C-452B-8C92-BD98E4EA24FF}" dt="2022-05-02T17:45:42.654" v="527" actId="1076"/>
          <ac:spMkLst>
            <pc:docMk/>
            <pc:sldMk cId="1197343923" sldId="264"/>
            <ac:spMk id="2" creationId="{5413B0B1-89D7-831A-90D0-6318F67C2C4F}"/>
          </ac:spMkLst>
        </pc:spChg>
        <pc:spChg chg="del">
          <ac:chgData name="CHANDANA MN" userId="S::mchandanabtech20@ced.alliance.edu.in::d70552fc-75e6-44d9-a196-8a309e47e583" providerId="AD" clId="Web-{361DE615-416C-452B-8C92-BD98E4EA24FF}" dt="2022-05-02T17:35:37.164" v="498"/>
          <ac:spMkLst>
            <pc:docMk/>
            <pc:sldMk cId="1197343923" sldId="264"/>
            <ac:spMk id="3" creationId="{31F75836-6184-DA29-29AB-58AC2D3C412F}"/>
          </ac:spMkLst>
        </pc:spChg>
        <pc:spChg chg="add mod">
          <ac:chgData name="CHANDANA MN" userId="S::mchandanabtech20@ced.alliance.edu.in::d70552fc-75e6-44d9-a196-8a309e47e583" providerId="AD" clId="Web-{361DE615-416C-452B-8C92-BD98E4EA24FF}" dt="2022-05-02T17:46:26.889" v="533" actId="1076"/>
          <ac:spMkLst>
            <pc:docMk/>
            <pc:sldMk cId="1197343923" sldId="264"/>
            <ac:spMk id="7" creationId="{B6D94E36-F800-8AE6-1FDE-058A6CE55573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36:49.571" v="500"/>
          <ac:spMkLst>
            <pc:docMk/>
            <pc:sldMk cId="1197343923" sldId="264"/>
            <ac:spMk id="8" creationId="{69BAA9FA-3109-7C0E-E5F2-8C6E8B52F2B2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0:55.338" v="508"/>
          <ac:spMkLst>
            <pc:docMk/>
            <pc:sldMk cId="1197343923" sldId="264"/>
            <ac:spMk id="11" creationId="{8BEDFD2F-1480-498D-9A62-BA55B14A3B90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0:55.338" v="508"/>
          <ac:spMkLst>
            <pc:docMk/>
            <pc:sldMk cId="1197343923" sldId="264"/>
            <ac:spMk id="17" creationId="{C306EEC9-6E83-4555-A9D3-7910ED27BAD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0:55.338" v="508"/>
          <ac:spMkLst>
            <pc:docMk/>
            <pc:sldMk cId="1197343923" sldId="264"/>
            <ac:spMk id="19" creationId="{186F7B80-3B04-4C72-BA77-E34EF7FAC9CC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0:55.338" v="508"/>
          <ac:spMkLst>
            <pc:docMk/>
            <pc:sldMk cId="1197343923" sldId="264"/>
            <ac:spMk id="21" creationId="{4D1AC6C6-FE68-4B13-BFCF-D0E8B3D81777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0:55.338" v="508"/>
          <ac:spMkLst>
            <pc:docMk/>
            <pc:sldMk cId="1197343923" sldId="264"/>
            <ac:spMk id="23" creationId="{7E2C0214-1438-4F5F-8BB7-847D7B2B3A6D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0:55.338" v="508"/>
          <ac:spMkLst>
            <pc:docMk/>
            <pc:sldMk cId="1197343923" sldId="264"/>
            <ac:spMk id="25" creationId="{41CFFB3C-DBCC-498B-B635-CD1FA730DB40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0:55.338" v="508"/>
          <ac:spMkLst>
            <pc:docMk/>
            <pc:sldMk cId="1197343923" sldId="264"/>
            <ac:spMk id="27" creationId="{7BB289EA-43E0-4FC3-A38C-8168D8F18AB5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2:18.823" v="516"/>
          <ac:spMkLst>
            <pc:docMk/>
            <pc:sldMk cId="1197343923" sldId="264"/>
            <ac:spMk id="32" creationId="{3FAD17B9-9E6C-4DD1-9728-97B5E5FCCAB2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2:18.823" v="516"/>
          <ac:spMkLst>
            <pc:docMk/>
            <pc:sldMk cId="1197343923" sldId="264"/>
            <ac:spMk id="34" creationId="{D7AC3F90-A588-42FF-B41D-062A8D91B9E5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2:18.823" v="516"/>
          <ac:spMkLst>
            <pc:docMk/>
            <pc:sldMk cId="1197343923" sldId="264"/>
            <ac:spMk id="38" creationId="{E1AADF25-43E9-4DE0-AD82-4F605231913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2:18.823" v="516"/>
          <ac:spMkLst>
            <pc:docMk/>
            <pc:sldMk cId="1197343923" sldId="264"/>
            <ac:spMk id="40" creationId="{CBC2D515-EF3C-4E4E-8BC1-192B21E92713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2:18.792" v="515"/>
          <ac:spMkLst>
            <pc:docMk/>
            <pc:sldMk cId="1197343923" sldId="264"/>
            <ac:spMk id="45" creationId="{9B0F3308-12C4-4DD7-ABB4-D0DFAA3CF6D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2:18.792" v="515"/>
          <ac:spMkLst>
            <pc:docMk/>
            <pc:sldMk cId="1197343923" sldId="264"/>
            <ac:spMk id="51" creationId="{73AFD74C-283C-45BD-885B-6E6635E4B3F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2:18.792" v="515"/>
          <ac:spMkLst>
            <pc:docMk/>
            <pc:sldMk cId="1197343923" sldId="264"/>
            <ac:spMk id="53" creationId="{CE3DE725-FEB0-422F-BDBA-A29C95768A3F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2:18.792" v="515"/>
          <ac:spMkLst>
            <pc:docMk/>
            <pc:sldMk cId="1197343923" sldId="264"/>
            <ac:spMk id="55" creationId="{05058156-257B-4118-BA50-5869C8AF6AD7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2:18.792" v="515"/>
          <ac:spMkLst>
            <pc:docMk/>
            <pc:sldMk cId="1197343923" sldId="264"/>
            <ac:spMk id="57" creationId="{D23B4D99-FEA8-489A-8436-A2F113BE1B6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59" creationId="{0E46F16B-7AB2-4122-836B-22FBDB5A591B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60" creationId="{5B109BC4-F9AE-43A1-A0AD-A502B77533F4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61" creationId="{DE5F2F5C-BEFA-403F-97DC-DD6CE9F08DE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64" creationId="{D60AB860-F611-4E44-9FC7-9D0E78D471A4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65" creationId="{2AE566C9-8166-4086-8059-2B6EA7BEC5CF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66" creationId="{26FC93B5-8EEE-4746-834C-75BF4722A77C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67" creationId="{955D4B30-C984-44B0-BEA7-4FB09CDFC5AA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72" creationId="{A683DBC4-DF1F-47B4-A427-3A02BF6FCA01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78" creationId="{C9206E69-8320-4953-8527-D4C926A4632A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80" creationId="{EFB0BA3C-4542-415C-9AD5-4A65B973D493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82" creationId="{D3FCC301-B2A8-4BFA-8ADD-314A8AC885CE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84" creationId="{341BA995-C21C-4D29-BE49-3CBE5718953D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86" creationId="{F6B63D7C-DA20-4B10-8164-8F1ACA90EED7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44:20.418" v="522"/>
          <ac:spMkLst>
            <pc:docMk/>
            <pc:sldMk cId="1197343923" sldId="264"/>
            <ac:spMk id="88" creationId="{BCEB1DFB-E9D4-4418-85B6-90079F889483}"/>
          </ac:spMkLst>
        </pc:spChg>
        <pc:picChg chg="add del mod ord">
          <ac:chgData name="CHANDANA MN" userId="S::mchandanabtech20@ced.alliance.edu.in::d70552fc-75e6-44d9-a196-8a309e47e583" providerId="AD" clId="Web-{361DE615-416C-452B-8C92-BD98E4EA24FF}" dt="2022-05-02T17:42:57.058" v="519"/>
          <ac:picMkLst>
            <pc:docMk/>
            <pc:sldMk cId="1197343923" sldId="264"/>
            <ac:picMk id="4" creationId="{0EEC8315-17B8-5A1F-8C55-C8B8A35262A2}"/>
          </ac:picMkLst>
        </pc:picChg>
        <pc:picChg chg="add del mod ord">
          <ac:chgData name="CHANDANA MN" userId="S::mchandanabtech20@ced.alliance.edu.in::d70552fc-75e6-44d9-a196-8a309e47e583" providerId="AD" clId="Web-{361DE615-416C-452B-8C92-BD98E4EA24FF}" dt="2022-05-02T17:37:58.650" v="501"/>
          <ac:picMkLst>
            <pc:docMk/>
            <pc:sldMk cId="1197343923" sldId="264"/>
            <ac:picMk id="5" creationId="{167AC05B-26CC-1591-47A2-70B24BB723CB}"/>
          </ac:picMkLst>
        </pc:picChg>
        <pc:picChg chg="add mod">
          <ac:chgData name="CHANDANA MN" userId="S::mchandanabtech20@ced.alliance.edu.in::d70552fc-75e6-44d9-a196-8a309e47e583" providerId="AD" clId="Web-{361DE615-416C-452B-8C92-BD98E4EA24FF}" dt="2022-05-02T17:44:20.418" v="522"/>
          <ac:picMkLst>
            <pc:docMk/>
            <pc:sldMk cId="1197343923" sldId="264"/>
            <ac:picMk id="9" creationId="{2590AF62-C72B-213D-EFA3-B35CA5643BB3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40:55.338" v="508"/>
          <ac:picMkLst>
            <pc:docMk/>
            <pc:sldMk cId="1197343923" sldId="264"/>
            <ac:picMk id="13" creationId="{52D381FB-9400-4C85-9074-8D2C4A88D879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40:55.338" v="508"/>
          <ac:picMkLst>
            <pc:docMk/>
            <pc:sldMk cId="1197343923" sldId="264"/>
            <ac:picMk id="15" creationId="{048C39C2-D375-4197-8882-9EBD58C853C5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42:18.823" v="516"/>
          <ac:picMkLst>
            <pc:docMk/>
            <pc:sldMk cId="1197343923" sldId="264"/>
            <ac:picMk id="36" creationId="{015AB904-4FB7-4A0D-B43E-03ACF05E1445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42:18.792" v="515"/>
          <ac:picMkLst>
            <pc:docMk/>
            <pc:sldMk cId="1197343923" sldId="264"/>
            <ac:picMk id="47" creationId="{6A24046D-AAB6-4470-AC22-6448D576E5B5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42:18.792" v="515"/>
          <ac:picMkLst>
            <pc:docMk/>
            <pc:sldMk cId="1197343923" sldId="264"/>
            <ac:picMk id="49" creationId="{211A0A85-392D-49DA-B9EC-82262B3B9614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44:20.418" v="522"/>
          <ac:picMkLst>
            <pc:docMk/>
            <pc:sldMk cId="1197343923" sldId="264"/>
            <ac:picMk id="62" creationId="{16FD193E-44E6-4069-851B-082CDC093DA0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44:20.418" v="522"/>
          <ac:picMkLst>
            <pc:docMk/>
            <pc:sldMk cId="1197343923" sldId="264"/>
            <ac:picMk id="63" creationId="{26A83547-5432-4BCC-971F-E20253F804A8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7:44:20.418" v="522"/>
          <ac:picMkLst>
            <pc:docMk/>
            <pc:sldMk cId="1197343923" sldId="264"/>
            <ac:picMk id="74" creationId="{5B505947-2EDE-4036-BAB7-9D467D50A8D1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7:44:20.418" v="522"/>
          <ac:picMkLst>
            <pc:docMk/>
            <pc:sldMk cId="1197343923" sldId="264"/>
            <ac:picMk id="76" creationId="{88E107CE-A324-40CD-893D-2D871179D413}"/>
          </ac:picMkLst>
        </pc:picChg>
      </pc:sldChg>
      <pc:sldChg chg="addSp delSp modSp new mod setBg">
        <pc:chgData name="CHANDANA MN" userId="S::mchandanabtech20@ced.alliance.edu.in::d70552fc-75e6-44d9-a196-8a309e47e583" providerId="AD" clId="Web-{361DE615-416C-452B-8C92-BD98E4EA24FF}" dt="2022-05-02T17:55:43.361" v="564" actId="20577"/>
        <pc:sldMkLst>
          <pc:docMk/>
          <pc:sldMk cId="810069234" sldId="265"/>
        </pc:sldMkLst>
        <pc:spChg chg="mod">
          <ac:chgData name="CHANDANA MN" userId="S::mchandanabtech20@ced.alliance.edu.in::d70552fc-75e6-44d9-a196-8a309e47e583" providerId="AD" clId="Web-{361DE615-416C-452B-8C92-BD98E4EA24FF}" dt="2022-05-02T17:55:43.361" v="564" actId="20577"/>
          <ac:spMkLst>
            <pc:docMk/>
            <pc:sldMk cId="810069234" sldId="265"/>
            <ac:spMk id="2" creationId="{6E50BB71-0338-31F6-060E-F5E39800317E}"/>
          </ac:spMkLst>
        </pc:spChg>
        <pc:spChg chg="del">
          <ac:chgData name="CHANDANA MN" userId="S::mchandanabtech20@ced.alliance.edu.in::d70552fc-75e6-44d9-a196-8a309e47e583" providerId="AD" clId="Web-{361DE615-416C-452B-8C92-BD98E4EA24FF}" dt="2022-05-02T17:50:49.766" v="537"/>
          <ac:spMkLst>
            <pc:docMk/>
            <pc:sldMk cId="810069234" sldId="265"/>
            <ac:spMk id="3" creationId="{15AB26CF-FD4E-4C0B-D225-E73D84E2592E}"/>
          </ac:spMkLst>
        </pc:spChg>
        <pc:spChg chg="add del mod">
          <ac:chgData name="CHANDANA MN" userId="S::mchandanabtech20@ced.alliance.edu.in::d70552fc-75e6-44d9-a196-8a309e47e583" providerId="AD" clId="Web-{361DE615-416C-452B-8C92-BD98E4EA24FF}" dt="2022-05-02T17:52:16.766" v="543"/>
          <ac:spMkLst>
            <pc:docMk/>
            <pc:sldMk cId="810069234" sldId="265"/>
            <ac:spMk id="6" creationId="{0C9DDDAF-DA11-4359-BBA2-0021820FF4B5}"/>
          </ac:spMkLst>
        </pc:spChg>
        <pc:spChg chg="add del mod">
          <ac:chgData name="CHANDANA MN" userId="S::mchandanabtech20@ced.alliance.edu.in::d70552fc-75e6-44d9-a196-8a309e47e583" providerId="AD" clId="Web-{361DE615-416C-452B-8C92-BD98E4EA24FF}" dt="2022-05-02T17:53:25.767" v="546"/>
          <ac:spMkLst>
            <pc:docMk/>
            <pc:sldMk cId="810069234" sldId="265"/>
            <ac:spMk id="9" creationId="{A17063F8-D4C7-B4D7-E4EF-96B239FBBA20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16" creationId="{4C790028-99AE-4AE4-8269-9913E2D50625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18" creationId="{06936A2A-FE08-4EE0-A409-3EF3FA2448D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20" creationId="{BAF0407B-48CB-4C05-B0D7-7A69A0D407F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22" creationId="{ADC50C3D-0DA0-4914-B5B4-D1819CC69813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24" creationId="{8CF9E583-1A92-4144-B4FA-81D98317FA04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26" creationId="{847489EB-355C-4170-8C70-5CDD42EFDDBC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32" creationId="{D8887E40-5A0B-4897-80F0-0BAFAAB61CF9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34" creationId="{92E3B1B6-DAAA-408B-A99C-2A7EE0409A7D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36" creationId="{7A72B882-D016-4849-AF04-88E39D13AC52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38" creationId="{41FF9E96-6955-4599-A2D0-1FF57939CBA3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40" creationId="{A15CFF31-2A56-4E24-9263-DC4342144D0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30" v="556"/>
          <ac:spMkLst>
            <pc:docMk/>
            <pc:sldMk cId="810069234" sldId="265"/>
            <ac:spMk id="42" creationId="{8F8907EB-52AA-4516-BC6A-7861CE0774DC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59.924" v="557"/>
          <ac:spMkLst>
            <pc:docMk/>
            <pc:sldMk cId="810069234" sldId="265"/>
            <ac:spMk id="46" creationId="{47E983FA-B0DC-FB8E-AD9A-FC390F19E24F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51" creationId="{4C790028-99AE-4AE4-8269-9913E2D50625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53" creationId="{06936A2A-FE08-4EE0-A409-3EF3FA2448D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55" creationId="{BAF0407B-48CB-4C05-B0D7-7A69A0D407F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57" creationId="{ADC50C3D-0DA0-4914-B5B4-D1819CC69813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59" creationId="{8CF9E583-1A92-4144-B4FA-81D98317FA04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61" creationId="{034E919F-0039-45A9-8A1B-B05CD878FCC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67" creationId="{A5AA4037-397A-4467-A120-C510DDD42975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69" creationId="{38E7B4B2-19E8-410A-A89F-7A2E0485D9C7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71" creationId="{206D98D2-ED53-4A46-95A8-7A0D05291C24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73" creationId="{698BC5BE-3558-4B92-867F-8CD65C7BEF4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75" creationId="{F8C4208F-A711-4F9F-B74B-CA7E99A5BD09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33.658" v="553"/>
          <ac:spMkLst>
            <pc:docMk/>
            <pc:sldMk cId="810069234" sldId="265"/>
            <ac:spMk id="77" creationId="{4A542E5A-150E-4078-B605-939EE9F3F9DC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14" v="555"/>
          <ac:spMkLst>
            <pc:docMk/>
            <pc:sldMk cId="810069234" sldId="265"/>
            <ac:spMk id="81" creationId="{4C790028-99AE-4AE4-8269-9913E2D50625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14" v="555"/>
          <ac:spMkLst>
            <pc:docMk/>
            <pc:sldMk cId="810069234" sldId="265"/>
            <ac:spMk id="82" creationId="{06936A2A-FE08-4EE0-A409-3EF3FA2448D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14" v="555"/>
          <ac:spMkLst>
            <pc:docMk/>
            <pc:sldMk cId="810069234" sldId="265"/>
            <ac:spMk id="83" creationId="{BAF0407B-48CB-4C05-B0D7-7A69A0D407F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14" v="555"/>
          <ac:spMkLst>
            <pc:docMk/>
            <pc:sldMk cId="810069234" sldId="265"/>
            <ac:spMk id="84" creationId="{ADC50C3D-0DA0-4914-B5B4-D1819CC69813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14" v="555"/>
          <ac:spMkLst>
            <pc:docMk/>
            <pc:sldMk cId="810069234" sldId="265"/>
            <ac:spMk id="85" creationId="{8CF9E583-1A92-4144-B4FA-81D98317FA04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14" v="555"/>
          <ac:spMkLst>
            <pc:docMk/>
            <pc:sldMk cId="810069234" sldId="265"/>
            <ac:spMk id="86" creationId="{55980737-1E33-40A8-819D-C20C41E4F7E5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14" v="555"/>
          <ac:spMkLst>
            <pc:docMk/>
            <pc:sldMk cId="810069234" sldId="265"/>
            <ac:spMk id="89" creationId="{32927575-BD84-44B6-BE49-E0C7EDD0E696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14" v="555"/>
          <ac:spMkLst>
            <pc:docMk/>
            <pc:sldMk cId="810069234" sldId="265"/>
            <ac:spMk id="90" creationId="{73FDF09A-B960-49F4-BAEB-DA397BDCD4EB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14" v="555"/>
          <ac:spMkLst>
            <pc:docMk/>
            <pc:sldMk cId="810069234" sldId="265"/>
            <ac:spMk id="91" creationId="{791BE6C0-4118-460B-90C2-16004124745E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4:42.314" v="555"/>
          <ac:spMkLst>
            <pc:docMk/>
            <pc:sldMk cId="810069234" sldId="265"/>
            <ac:spMk id="92" creationId="{15B5C763-A6E8-4D31-B139-30D083B824FF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94" creationId="{8BEDFD2F-1480-498D-9A62-BA55B14A3B90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97" creationId="{C306EEC9-6E83-4555-A9D3-7910ED27BAD1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98" creationId="{186F7B80-3B04-4C72-BA77-E34EF7FAC9CC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99" creationId="{4D1AC6C6-FE68-4B13-BFCF-D0E8B3D81777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00" creationId="{7E2C0214-1438-4F5F-8BB7-847D7B2B3A6D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01" creationId="{41CFFB3C-DBCC-498B-B635-CD1FA730DB40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02" creationId="{7BB289EA-43E0-4FC3-A38C-8168D8F18AB5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11" creationId="{4C790028-99AE-4AE4-8269-9913E2D50625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13" creationId="{06936A2A-FE08-4EE0-A409-3EF3FA2448DE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15" creationId="{BAF0407B-48CB-4C05-B0D7-7A69A0D407F1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17" creationId="{ADC50C3D-0DA0-4914-B5B4-D1819CC69813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19" creationId="{8CF9E583-1A92-4144-B4FA-81D98317FA04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21" creationId="{034E919F-0039-45A9-8A1B-B05CD878FCC1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27" creationId="{A5AA4037-397A-4467-A120-C510DDD42975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29" creationId="{38E7B4B2-19E8-410A-A89F-7A2E0485D9C7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31" creationId="{206D98D2-ED53-4A46-95A8-7A0D05291C24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33" creationId="{698BC5BE-3558-4B92-867F-8CD65C7BEF4E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35" creationId="{F8C4208F-A711-4F9F-B74B-CA7E99A5BD09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7:55:10.095" v="558"/>
          <ac:spMkLst>
            <pc:docMk/>
            <pc:sldMk cId="810069234" sldId="265"/>
            <ac:spMk id="137" creationId="{4A542E5A-150E-4078-B605-939EE9F3F9DC}"/>
          </ac:spMkLst>
        </pc:spChg>
        <pc:picChg chg="add del mod ord modCrop">
          <ac:chgData name="CHANDANA MN" userId="S::mchandanabtech20@ced.alliance.edu.in::d70552fc-75e6-44d9-a196-8a309e47e583" providerId="AD" clId="Web-{361DE615-416C-452B-8C92-BD98E4EA24FF}" dt="2022-05-02T17:52:11.407" v="542"/>
          <ac:picMkLst>
            <pc:docMk/>
            <pc:sldMk cId="810069234" sldId="265"/>
            <ac:picMk id="4" creationId="{E9B3803E-679B-1E0C-F107-B5A8CD8B4D8A}"/>
          </ac:picMkLst>
        </pc:picChg>
        <pc:picChg chg="add del mod ord">
          <ac:chgData name="CHANDANA MN" userId="S::mchandanabtech20@ced.alliance.edu.in::d70552fc-75e6-44d9-a196-8a309e47e583" providerId="AD" clId="Web-{361DE615-416C-452B-8C92-BD98E4EA24FF}" dt="2022-05-02T17:52:51.548" v="545"/>
          <ac:picMkLst>
            <pc:docMk/>
            <pc:sldMk cId="810069234" sldId="265"/>
            <ac:picMk id="7" creationId="{0A6475B5-93BF-1575-5400-CB47B8278054}"/>
          </ac:picMkLst>
        </pc:picChg>
        <pc:picChg chg="add mod ord modCrop">
          <ac:chgData name="CHANDANA MN" userId="S::mchandanabtech20@ced.alliance.edu.in::d70552fc-75e6-44d9-a196-8a309e47e583" providerId="AD" clId="Web-{361DE615-416C-452B-8C92-BD98E4EA24FF}" dt="2022-05-02T17:55:22.986" v="560" actId="1076"/>
          <ac:picMkLst>
            <pc:docMk/>
            <pc:sldMk cId="810069234" sldId="265"/>
            <ac:picMk id="10" creationId="{14907938-30CC-5F79-3273-1B861C8DA4D7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42.330" v="556"/>
          <ac:picMkLst>
            <pc:docMk/>
            <pc:sldMk cId="810069234" sldId="265"/>
            <ac:picMk id="12" creationId="{01AF5FBB-9FDC-4D75-9DD6-DAF01ED197A0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42.330" v="556"/>
          <ac:picMkLst>
            <pc:docMk/>
            <pc:sldMk cId="810069234" sldId="265"/>
            <ac:picMk id="14" creationId="{933BBBE6-F4CF-483E-BA74-B51421B4D93F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42.330" v="556"/>
          <ac:picMkLst>
            <pc:docMk/>
            <pc:sldMk cId="810069234" sldId="265"/>
            <ac:picMk id="28" creationId="{521CC0F3-7B68-4C9C-999A-74F8925C33B2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42.330" v="556"/>
          <ac:picMkLst>
            <pc:docMk/>
            <pc:sldMk cId="810069234" sldId="265"/>
            <ac:picMk id="30" creationId="{3EB18ECF-1C11-48BB-8C2B-DC5532A906F4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33.658" v="553"/>
          <ac:picMkLst>
            <pc:docMk/>
            <pc:sldMk cId="810069234" sldId="265"/>
            <ac:picMk id="47" creationId="{01AF5FBB-9FDC-4D75-9DD6-DAF01ED197A0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33.658" v="553"/>
          <ac:picMkLst>
            <pc:docMk/>
            <pc:sldMk cId="810069234" sldId="265"/>
            <ac:picMk id="49" creationId="{933BBBE6-F4CF-483E-BA74-B51421B4D93F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33.658" v="553"/>
          <ac:picMkLst>
            <pc:docMk/>
            <pc:sldMk cId="810069234" sldId="265"/>
            <ac:picMk id="63" creationId="{EC9C5A0E-1D2A-4F4B-8123-B963AD56DC3F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33.658" v="553"/>
          <ac:picMkLst>
            <pc:docMk/>
            <pc:sldMk cId="810069234" sldId="265"/>
            <ac:picMk id="65" creationId="{9C3A7CDD-5E6D-48B6-9D66-F8AFFB7D27A1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42.314" v="555"/>
          <ac:picMkLst>
            <pc:docMk/>
            <pc:sldMk cId="810069234" sldId="265"/>
            <ac:picMk id="79" creationId="{01AF5FBB-9FDC-4D75-9DD6-DAF01ED197A0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42.314" v="555"/>
          <ac:picMkLst>
            <pc:docMk/>
            <pc:sldMk cId="810069234" sldId="265"/>
            <ac:picMk id="80" creationId="{933BBBE6-F4CF-483E-BA74-B51421B4D93F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42.314" v="555"/>
          <ac:picMkLst>
            <pc:docMk/>
            <pc:sldMk cId="810069234" sldId="265"/>
            <ac:picMk id="87" creationId="{6ABBD51A-FA48-44B8-B184-A40D7F134F1C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4:42.314" v="555"/>
          <ac:picMkLst>
            <pc:docMk/>
            <pc:sldMk cId="810069234" sldId="265"/>
            <ac:picMk id="88" creationId="{510188A9-F0D9-4FE9-85DC-2179145278CD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5:10.095" v="558"/>
          <ac:picMkLst>
            <pc:docMk/>
            <pc:sldMk cId="810069234" sldId="265"/>
            <ac:picMk id="95" creationId="{52D381FB-9400-4C85-9074-8D2C4A88D879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7:55:10.095" v="558"/>
          <ac:picMkLst>
            <pc:docMk/>
            <pc:sldMk cId="810069234" sldId="265"/>
            <ac:picMk id="96" creationId="{048C39C2-D375-4197-8882-9EBD58C853C5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7:55:10.095" v="558"/>
          <ac:picMkLst>
            <pc:docMk/>
            <pc:sldMk cId="810069234" sldId="265"/>
            <ac:picMk id="107" creationId="{01AF5FBB-9FDC-4D75-9DD6-DAF01ED197A0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7:55:10.095" v="558"/>
          <ac:picMkLst>
            <pc:docMk/>
            <pc:sldMk cId="810069234" sldId="265"/>
            <ac:picMk id="109" creationId="{933BBBE6-F4CF-483E-BA74-B51421B4D93F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7:55:10.095" v="558"/>
          <ac:picMkLst>
            <pc:docMk/>
            <pc:sldMk cId="810069234" sldId="265"/>
            <ac:picMk id="123" creationId="{EC9C5A0E-1D2A-4F4B-8123-B963AD56DC3F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7:55:10.095" v="558"/>
          <ac:picMkLst>
            <pc:docMk/>
            <pc:sldMk cId="810069234" sldId="265"/>
            <ac:picMk id="125" creationId="{9C3A7CDD-5E6D-48B6-9D66-F8AFFB7D27A1}"/>
          </ac:picMkLst>
        </pc:picChg>
      </pc:sldChg>
      <pc:sldChg chg="addSp delSp modSp new mod setBg">
        <pc:chgData name="CHANDANA MN" userId="S::mchandanabtech20@ced.alliance.edu.in::d70552fc-75e6-44d9-a196-8a309e47e583" providerId="AD" clId="Web-{361DE615-416C-452B-8C92-BD98E4EA24FF}" dt="2022-05-02T18:09:13.742" v="622" actId="14100"/>
        <pc:sldMkLst>
          <pc:docMk/>
          <pc:sldMk cId="1523314152" sldId="266"/>
        </pc:sldMkLst>
        <pc:spChg chg="mod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2" creationId="{9DC6D128-2361-20E4-E2A4-9251022021CE}"/>
          </ac:spMkLst>
        </pc:spChg>
        <pc:spChg chg="mod ord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3" creationId="{747085FC-3800-DAF2-A825-F112D2D0B324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9" creationId="{54961F17-D0E4-4576-8697-C062B28F32CF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15" creationId="{5F3ADA23-8B3C-4029-923E-81303CBEA190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17" creationId="{39EAE543-FFF6-43C7-AD71-A9856C6E7C89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19" creationId="{8D7E355E-8304-4C50-B384-7DAC68D87CEC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21" creationId="{0178E784-3C81-4963-ACD9-58EF41CE826D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26" creationId="{43BBAF34-367D-4E18-A62E-4602BD90855C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28" creationId="{99A4CF08-858A-49E4-B707-4E7585D11566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30" creationId="{56938E62-910D-4D69-AA09-567AAAC3776D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32" creationId="{A74E54C6-D084-4BC8-B3F9-8B9EC22A6B67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08:54.101" v="620"/>
          <ac:spMkLst>
            <pc:docMk/>
            <pc:sldMk cId="1523314152" sldId="266"/>
            <ac:spMk id="34" creationId="{777713DB-A0B1-4507-9991-B6DCAE436C74}"/>
          </ac:spMkLst>
        </pc:spChg>
        <pc:picChg chg="add mod ord">
          <ac:chgData name="CHANDANA MN" userId="S::mchandanabtech20@ced.alliance.edu.in::d70552fc-75e6-44d9-a196-8a309e47e583" providerId="AD" clId="Web-{361DE615-416C-452B-8C92-BD98E4EA24FF}" dt="2022-05-02T18:09:13.742" v="622" actId="14100"/>
          <ac:picMkLst>
            <pc:docMk/>
            <pc:sldMk cId="1523314152" sldId="266"/>
            <ac:picMk id="4" creationId="{089D4A5D-4FCC-8A5D-406C-B8E804B43F74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8:08:54.101" v="620"/>
          <ac:picMkLst>
            <pc:docMk/>
            <pc:sldMk cId="1523314152" sldId="266"/>
            <ac:picMk id="11" creationId="{02DF1AEC-0327-4A10-AED3-E227ACAEBC5D}"/>
          </ac:picMkLst>
        </pc:picChg>
        <pc:picChg chg="add del">
          <ac:chgData name="CHANDANA MN" userId="S::mchandanabtech20@ced.alliance.edu.in::d70552fc-75e6-44d9-a196-8a309e47e583" providerId="AD" clId="Web-{361DE615-416C-452B-8C92-BD98E4EA24FF}" dt="2022-05-02T18:08:54.101" v="620"/>
          <ac:picMkLst>
            <pc:docMk/>
            <pc:sldMk cId="1523314152" sldId="266"/>
            <ac:picMk id="13" creationId="{C839742D-6F41-4E7D-9C32-1D9825B40F2F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8:08:54.101" v="620"/>
          <ac:picMkLst>
            <pc:docMk/>
            <pc:sldMk cId="1523314152" sldId="266"/>
            <ac:picMk id="36" creationId="{A9A96FF2-ACD7-48C4-BCE1-FC7F42108606}"/>
          </ac:picMkLst>
        </pc:picChg>
      </pc:sldChg>
      <pc:sldChg chg="addSp modSp new mod setBg">
        <pc:chgData name="CHANDANA MN" userId="S::mchandanabtech20@ced.alliance.edu.in::d70552fc-75e6-44d9-a196-8a309e47e583" providerId="AD" clId="Web-{361DE615-416C-452B-8C92-BD98E4EA24FF}" dt="2022-05-02T18:24:15.438" v="687"/>
        <pc:sldMkLst>
          <pc:docMk/>
          <pc:sldMk cId="1578712420" sldId="267"/>
        </pc:sldMkLst>
        <pc:spChg chg="mod">
          <ac:chgData name="CHANDANA MN" userId="S::mchandanabtech20@ced.alliance.edu.in::d70552fc-75e6-44d9-a196-8a309e47e583" providerId="AD" clId="Web-{361DE615-416C-452B-8C92-BD98E4EA24FF}" dt="2022-05-02T18:24:15.438" v="687"/>
          <ac:spMkLst>
            <pc:docMk/>
            <pc:sldMk cId="1578712420" sldId="267"/>
            <ac:spMk id="2" creationId="{F32E60BE-1AFD-064E-56D2-49571A2940F9}"/>
          </ac:spMkLst>
        </pc:spChg>
        <pc:spChg chg="mod ord">
          <ac:chgData name="CHANDANA MN" userId="S::mchandanabtech20@ced.alliance.edu.in::d70552fc-75e6-44d9-a196-8a309e47e583" providerId="AD" clId="Web-{361DE615-416C-452B-8C92-BD98E4EA24FF}" dt="2022-05-02T18:24:15.438" v="687"/>
          <ac:spMkLst>
            <pc:docMk/>
            <pc:sldMk cId="1578712420" sldId="267"/>
            <ac:spMk id="3" creationId="{75C830C0-62C1-ADFF-7B4B-8A07832160EB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4:15.438" v="687"/>
          <ac:spMkLst>
            <pc:docMk/>
            <pc:sldMk cId="1578712420" sldId="267"/>
            <ac:spMk id="9" creationId="{5B109BC4-F9AE-43A1-A0AD-A502B77533F4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4:15.438" v="687"/>
          <ac:spMkLst>
            <pc:docMk/>
            <pc:sldMk cId="1578712420" sldId="267"/>
            <ac:spMk id="15" creationId="{D60AB860-F611-4E44-9FC7-9D0E78D471A4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4:15.438" v="687"/>
          <ac:spMkLst>
            <pc:docMk/>
            <pc:sldMk cId="1578712420" sldId="267"/>
            <ac:spMk id="17" creationId="{2AE566C9-8166-4086-8059-2B6EA7BEC5CF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4:15.438" v="687"/>
          <ac:spMkLst>
            <pc:docMk/>
            <pc:sldMk cId="1578712420" sldId="267"/>
            <ac:spMk id="19" creationId="{26FC93B5-8EEE-4746-834C-75BF4722A77C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4:15.438" v="687"/>
          <ac:spMkLst>
            <pc:docMk/>
            <pc:sldMk cId="1578712420" sldId="267"/>
            <ac:spMk id="21" creationId="{955D4B30-C984-44B0-BEA7-4FB09CDFC5AA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4:15.438" v="687"/>
          <ac:spMkLst>
            <pc:docMk/>
            <pc:sldMk cId="1578712420" sldId="267"/>
            <ac:spMk id="23" creationId="{0E46F16B-7AB2-4122-836B-22FBDB5A591B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4:15.438" v="687"/>
          <ac:spMkLst>
            <pc:docMk/>
            <pc:sldMk cId="1578712420" sldId="267"/>
            <ac:spMk id="25" creationId="{DE5F2F5C-BEFA-403F-97DC-DD6CE9F08DEE}"/>
          </ac:spMkLst>
        </pc:spChg>
        <pc:picChg chg="add mod">
          <ac:chgData name="CHANDANA MN" userId="S::mchandanabtech20@ced.alliance.edu.in::d70552fc-75e6-44d9-a196-8a309e47e583" providerId="AD" clId="Web-{361DE615-416C-452B-8C92-BD98E4EA24FF}" dt="2022-05-02T18:24:15.438" v="687"/>
          <ac:picMkLst>
            <pc:docMk/>
            <pc:sldMk cId="1578712420" sldId="267"/>
            <ac:picMk id="4" creationId="{EBE0E032-A955-BF23-A28B-EAEF98B6D01D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8:24:15.438" v="687"/>
          <ac:picMkLst>
            <pc:docMk/>
            <pc:sldMk cId="1578712420" sldId="267"/>
            <ac:picMk id="11" creationId="{16FD193E-44E6-4069-851B-082CDC093DA0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8:24:15.438" v="687"/>
          <ac:picMkLst>
            <pc:docMk/>
            <pc:sldMk cId="1578712420" sldId="267"/>
            <ac:picMk id="13" creationId="{26A83547-5432-4BCC-971F-E20253F804A8}"/>
          </ac:picMkLst>
        </pc:picChg>
      </pc:sldChg>
      <pc:sldChg chg="addSp delSp modSp new">
        <pc:chgData name="CHANDANA MN" userId="S::mchandanabtech20@ced.alliance.edu.in::d70552fc-75e6-44d9-a196-8a309e47e583" providerId="AD" clId="Web-{361DE615-416C-452B-8C92-BD98E4EA24FF}" dt="2022-05-02T18:17:10.826" v="641" actId="1076"/>
        <pc:sldMkLst>
          <pc:docMk/>
          <pc:sldMk cId="3816090903" sldId="268"/>
        </pc:sldMkLst>
        <pc:spChg chg="mod">
          <ac:chgData name="CHANDANA MN" userId="S::mchandanabtech20@ced.alliance.edu.in::d70552fc-75e6-44d9-a196-8a309e47e583" providerId="AD" clId="Web-{361DE615-416C-452B-8C92-BD98E4EA24FF}" dt="2022-05-02T18:16:40.982" v="637" actId="1076"/>
          <ac:spMkLst>
            <pc:docMk/>
            <pc:sldMk cId="3816090903" sldId="268"/>
            <ac:spMk id="2" creationId="{2A958F8D-A5DD-47C1-55DA-41F74CD8A05F}"/>
          </ac:spMkLst>
        </pc:spChg>
        <pc:spChg chg="del mod">
          <ac:chgData name="CHANDANA MN" userId="S::mchandanabtech20@ced.alliance.edu.in::d70552fc-75e6-44d9-a196-8a309e47e583" providerId="AD" clId="Web-{361DE615-416C-452B-8C92-BD98E4EA24FF}" dt="2022-05-02T18:16:25.607" v="636"/>
          <ac:spMkLst>
            <pc:docMk/>
            <pc:sldMk cId="3816090903" sldId="268"/>
            <ac:spMk id="3" creationId="{5B8545DE-A7E1-A84E-C176-967FA1F614E6}"/>
          </ac:spMkLst>
        </pc:spChg>
        <pc:picChg chg="add mod ord">
          <ac:chgData name="CHANDANA MN" userId="S::mchandanabtech20@ced.alliance.edu.in::d70552fc-75e6-44d9-a196-8a309e47e583" providerId="AD" clId="Web-{361DE615-416C-452B-8C92-BD98E4EA24FF}" dt="2022-05-02T18:17:10.826" v="641" actId="1076"/>
          <ac:picMkLst>
            <pc:docMk/>
            <pc:sldMk cId="3816090903" sldId="268"/>
            <ac:picMk id="4" creationId="{303D4859-6870-6A71-74BC-3CE8096640B7}"/>
          </ac:picMkLst>
        </pc:picChg>
      </pc:sldChg>
      <pc:sldChg chg="modSp new del">
        <pc:chgData name="CHANDANA MN" userId="S::mchandanabtech20@ced.alliance.edu.in::d70552fc-75e6-44d9-a196-8a309e47e583" providerId="AD" clId="Web-{361DE615-416C-452B-8C92-BD98E4EA24FF}" dt="2022-05-02T18:18:12.326" v="645"/>
        <pc:sldMkLst>
          <pc:docMk/>
          <pc:sldMk cId="1574549487" sldId="269"/>
        </pc:sldMkLst>
        <pc:spChg chg="mod">
          <ac:chgData name="CHANDANA MN" userId="S::mchandanabtech20@ced.alliance.edu.in::d70552fc-75e6-44d9-a196-8a309e47e583" providerId="AD" clId="Web-{361DE615-416C-452B-8C92-BD98E4EA24FF}" dt="2022-05-02T18:17:56.232" v="644" actId="20577"/>
          <ac:spMkLst>
            <pc:docMk/>
            <pc:sldMk cId="1574549487" sldId="269"/>
            <ac:spMk id="2" creationId="{E139C74B-96E9-D069-49D7-ECEB15926931}"/>
          </ac:spMkLst>
        </pc:spChg>
      </pc:sldChg>
      <pc:sldChg chg="addSp delSp modSp new mod setBg">
        <pc:chgData name="CHANDANA MN" userId="S::mchandanabtech20@ced.alliance.edu.in::d70552fc-75e6-44d9-a196-8a309e47e583" providerId="AD" clId="Web-{361DE615-416C-452B-8C92-BD98E4EA24FF}" dt="2022-05-02T18:31:20.081" v="718"/>
        <pc:sldMkLst>
          <pc:docMk/>
          <pc:sldMk cId="2829709324" sldId="269"/>
        </pc:sldMkLst>
        <pc:spChg chg="mod">
          <ac:chgData name="CHANDANA MN" userId="S::mchandanabtech20@ced.alliance.edu.in::d70552fc-75e6-44d9-a196-8a309e47e583" providerId="AD" clId="Web-{361DE615-416C-452B-8C92-BD98E4EA24FF}" dt="2022-05-02T18:26:59.454" v="704" actId="1076"/>
          <ac:spMkLst>
            <pc:docMk/>
            <pc:sldMk cId="2829709324" sldId="269"/>
            <ac:spMk id="2" creationId="{D2320C50-FD72-CC07-1917-D3CB20ED4755}"/>
          </ac:spMkLst>
        </pc:spChg>
        <pc:spChg chg="mod">
          <ac:chgData name="CHANDANA MN" userId="S::mchandanabtech20@ced.alliance.edu.in::d70552fc-75e6-44d9-a196-8a309e47e583" providerId="AD" clId="Web-{361DE615-416C-452B-8C92-BD98E4EA24FF}" dt="2022-05-02T18:30:58.331" v="716" actId="20577"/>
          <ac:spMkLst>
            <pc:docMk/>
            <pc:sldMk cId="2829709324" sldId="269"/>
            <ac:spMk id="3" creationId="{4E22AC88-DE44-9C46-E1B0-1FEA76341530}"/>
          </ac:spMkLst>
        </pc:spChg>
        <pc:spChg chg="add del">
          <ac:chgData name="CHANDANA MN" userId="S::mchandanabtech20@ced.alliance.edu.in::d70552fc-75e6-44d9-a196-8a309e47e583" providerId="AD" clId="Web-{361DE615-416C-452B-8C92-BD98E4EA24FF}" dt="2022-05-02T18:31:20.081" v="718"/>
          <ac:spMkLst>
            <pc:docMk/>
            <pc:sldMk cId="2829709324" sldId="269"/>
            <ac:spMk id="5" creationId="{3C67C225-3349-103A-7303-74F6E638799F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6:07.329" v="698"/>
          <ac:spMkLst>
            <pc:docMk/>
            <pc:sldMk cId="2829709324" sldId="269"/>
            <ac:spMk id="9" creationId="{40C8693A-B687-4F5E-B86B-B4F11D52347E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6:07.329" v="698"/>
          <ac:spMkLst>
            <pc:docMk/>
            <pc:sldMk cId="2829709324" sldId="269"/>
            <ac:spMk id="15" creationId="{E7B58214-716F-43B8-8272-85CE2B9AB0B5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6:07.329" v="698"/>
          <ac:spMkLst>
            <pc:docMk/>
            <pc:sldMk cId="2829709324" sldId="269"/>
            <ac:spMk id="17" creationId="{2A5C070E-7DB1-4147-B6A8-D14B9C40E159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6:07.329" v="698"/>
          <ac:spMkLst>
            <pc:docMk/>
            <pc:sldMk cId="2829709324" sldId="269"/>
            <ac:spMk id="19" creationId="{A31070C9-36CD-4B65-8159-324995821FB9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26:07.329" v="698"/>
          <ac:spMkLst>
            <pc:docMk/>
            <pc:sldMk cId="2829709324" sldId="269"/>
            <ac:spMk id="21" creationId="{89C35FB2-5194-4BE0-92D0-464E2B7116C7}"/>
          </ac:spMkLst>
        </pc:spChg>
        <pc:picChg chg="add mod">
          <ac:chgData name="CHANDANA MN" userId="S::mchandanabtech20@ced.alliance.edu.in::d70552fc-75e6-44d9-a196-8a309e47e583" providerId="AD" clId="Web-{361DE615-416C-452B-8C92-BD98E4EA24FF}" dt="2022-05-02T18:26:07.329" v="698"/>
          <ac:picMkLst>
            <pc:docMk/>
            <pc:sldMk cId="2829709324" sldId="269"/>
            <ac:picMk id="4" creationId="{72BCDFAA-E84A-1C7B-2797-450C39FD947D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8:26:07.329" v="698"/>
          <ac:picMkLst>
            <pc:docMk/>
            <pc:sldMk cId="2829709324" sldId="269"/>
            <ac:picMk id="11" creationId="{D51084F9-D042-49BE-9E1A-43E583B98FCC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8:26:07.329" v="698"/>
          <ac:picMkLst>
            <pc:docMk/>
            <pc:sldMk cId="2829709324" sldId="269"/>
            <ac:picMk id="13" creationId="{EE65CA45-264D-4FD3-9249-3CB04EC97E80}"/>
          </ac:picMkLst>
        </pc:picChg>
      </pc:sldChg>
      <pc:sldChg chg="addSp modSp new mod setBg">
        <pc:chgData name="CHANDANA MN" userId="S::mchandanabtech20@ced.alliance.edu.in::d70552fc-75e6-44d9-a196-8a309e47e583" providerId="AD" clId="Web-{361DE615-416C-452B-8C92-BD98E4EA24FF}" dt="2022-05-02T18:51:03.526" v="870" actId="20577"/>
        <pc:sldMkLst>
          <pc:docMk/>
          <pc:sldMk cId="1611365870" sldId="270"/>
        </pc:sldMkLst>
        <pc:spChg chg="mod">
          <ac:chgData name="CHANDANA MN" userId="S::mchandanabtech20@ced.alliance.edu.in::d70552fc-75e6-44d9-a196-8a309e47e583" providerId="AD" clId="Web-{361DE615-416C-452B-8C92-BD98E4EA24FF}" dt="2022-05-02T18:38:52.725" v="813"/>
          <ac:spMkLst>
            <pc:docMk/>
            <pc:sldMk cId="1611365870" sldId="270"/>
            <ac:spMk id="2" creationId="{DA80DFBD-9CFD-401B-B875-C0F3E68EA320}"/>
          </ac:spMkLst>
        </pc:spChg>
        <pc:spChg chg="mod">
          <ac:chgData name="CHANDANA MN" userId="S::mchandanabtech20@ced.alliance.edu.in::d70552fc-75e6-44d9-a196-8a309e47e583" providerId="AD" clId="Web-{361DE615-416C-452B-8C92-BD98E4EA24FF}" dt="2022-05-02T18:51:03.526" v="870" actId="20577"/>
          <ac:spMkLst>
            <pc:docMk/>
            <pc:sldMk cId="1611365870" sldId="270"/>
            <ac:spMk id="3" creationId="{8AB752C0-1755-6B82-C8B4-583E682B56A6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38:52.725" v="813"/>
          <ac:spMkLst>
            <pc:docMk/>
            <pc:sldMk cId="1611365870" sldId="270"/>
            <ac:spMk id="9" creationId="{3FAD17B9-9E6C-4DD1-9728-97B5E5FCCAB2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38:52.725" v="813"/>
          <ac:spMkLst>
            <pc:docMk/>
            <pc:sldMk cId="1611365870" sldId="270"/>
            <ac:spMk id="11" creationId="{D7AC3F90-A588-42FF-B41D-062A8D91B9E5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38:52.725" v="813"/>
          <ac:spMkLst>
            <pc:docMk/>
            <pc:sldMk cId="1611365870" sldId="270"/>
            <ac:spMk id="15" creationId="{E1AADF25-43E9-4DE0-AD82-4F6052319136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38:52.725" v="813"/>
          <ac:spMkLst>
            <pc:docMk/>
            <pc:sldMk cId="1611365870" sldId="270"/>
            <ac:spMk id="17" creationId="{CBC2D515-EF3C-4E4E-8BC1-192B21E92713}"/>
          </ac:spMkLst>
        </pc:spChg>
        <pc:picChg chg="add">
          <ac:chgData name="CHANDANA MN" userId="S::mchandanabtech20@ced.alliance.edu.in::d70552fc-75e6-44d9-a196-8a309e47e583" providerId="AD" clId="Web-{361DE615-416C-452B-8C92-BD98E4EA24FF}" dt="2022-05-02T18:38:52.725" v="813"/>
          <ac:picMkLst>
            <pc:docMk/>
            <pc:sldMk cId="1611365870" sldId="270"/>
            <ac:picMk id="5" creationId="{47ACEFF3-4AEC-D2CD-2688-B22966ABEDF1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8:38:52.725" v="813"/>
          <ac:picMkLst>
            <pc:docMk/>
            <pc:sldMk cId="1611365870" sldId="270"/>
            <ac:picMk id="13" creationId="{015AB904-4FB7-4A0D-B43E-03ACF05E1445}"/>
          </ac:picMkLst>
        </pc:picChg>
      </pc:sldChg>
      <pc:sldChg chg="addSp modSp new mod setBg">
        <pc:chgData name="CHANDANA MN" userId="S::mchandanabtech20@ced.alliance.edu.in::d70552fc-75e6-44d9-a196-8a309e47e583" providerId="AD" clId="Web-{361DE615-416C-452B-8C92-BD98E4EA24FF}" dt="2022-05-02T18:41:08.585" v="823"/>
        <pc:sldMkLst>
          <pc:docMk/>
          <pc:sldMk cId="1367572229" sldId="271"/>
        </pc:sldMkLst>
        <pc:spChg chg="mod">
          <ac:chgData name="CHANDANA MN" userId="S::mchandanabtech20@ced.alliance.edu.in::d70552fc-75e6-44d9-a196-8a309e47e583" providerId="AD" clId="Web-{361DE615-416C-452B-8C92-BD98E4EA24FF}" dt="2022-05-02T18:41:08.585" v="823"/>
          <ac:spMkLst>
            <pc:docMk/>
            <pc:sldMk cId="1367572229" sldId="271"/>
            <ac:spMk id="2" creationId="{C61E591B-A7ED-D4D2-8E27-41F8D12AD1D1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41:08.585" v="823"/>
          <ac:spMkLst>
            <pc:docMk/>
            <pc:sldMk cId="1367572229" sldId="271"/>
            <ac:spMk id="13" creationId="{4C790028-99AE-4AE4-8269-9913E2D50625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41:08.585" v="823"/>
          <ac:spMkLst>
            <pc:docMk/>
            <pc:sldMk cId="1367572229" sldId="271"/>
            <ac:spMk id="15" creationId="{06936A2A-FE08-4EE0-A409-3EF3FA2448DE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41:08.585" v="823"/>
          <ac:spMkLst>
            <pc:docMk/>
            <pc:sldMk cId="1367572229" sldId="271"/>
            <ac:spMk id="17" creationId="{BAF0407B-48CB-4C05-B0D7-7A69A0D407F1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41:08.585" v="823"/>
          <ac:spMkLst>
            <pc:docMk/>
            <pc:sldMk cId="1367572229" sldId="271"/>
            <ac:spMk id="19" creationId="{ADC50C3D-0DA0-4914-B5B4-D1819CC69813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41:08.585" v="823"/>
          <ac:spMkLst>
            <pc:docMk/>
            <pc:sldMk cId="1367572229" sldId="271"/>
            <ac:spMk id="21" creationId="{8CF9E583-1A92-4144-B4FA-81D98317FA04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41:08.585" v="823"/>
          <ac:spMkLst>
            <pc:docMk/>
            <pc:sldMk cId="1367572229" sldId="271"/>
            <ac:spMk id="23" creationId="{55980737-1E33-40A8-819D-C20C41E4F7E5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41:08.585" v="823"/>
          <ac:spMkLst>
            <pc:docMk/>
            <pc:sldMk cId="1367572229" sldId="271"/>
            <ac:spMk id="29" creationId="{32927575-BD84-44B6-BE49-E0C7EDD0E696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41:08.585" v="823"/>
          <ac:spMkLst>
            <pc:docMk/>
            <pc:sldMk cId="1367572229" sldId="271"/>
            <ac:spMk id="31" creationId="{73FDF09A-B960-49F4-BAEB-DA397BDCD4EB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41:08.585" v="823"/>
          <ac:spMkLst>
            <pc:docMk/>
            <pc:sldMk cId="1367572229" sldId="271"/>
            <ac:spMk id="33" creationId="{791BE6C0-4118-460B-90C2-16004124745E}"/>
          </ac:spMkLst>
        </pc:spChg>
        <pc:spChg chg="add">
          <ac:chgData name="CHANDANA MN" userId="S::mchandanabtech20@ced.alliance.edu.in::d70552fc-75e6-44d9-a196-8a309e47e583" providerId="AD" clId="Web-{361DE615-416C-452B-8C92-BD98E4EA24FF}" dt="2022-05-02T18:41:08.585" v="823"/>
          <ac:spMkLst>
            <pc:docMk/>
            <pc:sldMk cId="1367572229" sldId="271"/>
            <ac:spMk id="35" creationId="{15B5C763-A6E8-4D31-B139-30D083B824FF}"/>
          </ac:spMkLst>
        </pc:spChg>
        <pc:picChg chg="add">
          <ac:chgData name="CHANDANA MN" userId="S::mchandanabtech20@ced.alliance.edu.in::d70552fc-75e6-44d9-a196-8a309e47e583" providerId="AD" clId="Web-{361DE615-416C-452B-8C92-BD98E4EA24FF}" dt="2022-05-02T18:41:08.585" v="823"/>
          <ac:picMkLst>
            <pc:docMk/>
            <pc:sldMk cId="1367572229" sldId="271"/>
            <ac:picMk id="6" creationId="{22F6A4E9-1B5F-CEAE-7843-F11869F1D590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8:41:08.585" v="823"/>
          <ac:picMkLst>
            <pc:docMk/>
            <pc:sldMk cId="1367572229" sldId="271"/>
            <ac:picMk id="9" creationId="{01AF5FBB-9FDC-4D75-9DD6-DAF01ED197A0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8:41:08.585" v="823"/>
          <ac:picMkLst>
            <pc:docMk/>
            <pc:sldMk cId="1367572229" sldId="271"/>
            <ac:picMk id="11" creationId="{933BBBE6-F4CF-483E-BA74-B51421B4D93F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8:41:08.585" v="823"/>
          <ac:picMkLst>
            <pc:docMk/>
            <pc:sldMk cId="1367572229" sldId="271"/>
            <ac:picMk id="25" creationId="{6ABBD51A-FA48-44B8-B184-A40D7F134F1C}"/>
          </ac:picMkLst>
        </pc:picChg>
        <pc:picChg chg="add">
          <ac:chgData name="CHANDANA MN" userId="S::mchandanabtech20@ced.alliance.edu.in::d70552fc-75e6-44d9-a196-8a309e47e583" providerId="AD" clId="Web-{361DE615-416C-452B-8C92-BD98E4EA24FF}" dt="2022-05-02T18:41:08.585" v="823"/>
          <ac:picMkLst>
            <pc:docMk/>
            <pc:sldMk cId="1367572229" sldId="271"/>
            <ac:picMk id="27" creationId="{510188A9-F0D9-4FE9-85DC-2179145278CD}"/>
          </ac:picMkLst>
        </pc:picChg>
      </pc:sldChg>
    </pc:docChg>
  </pc:docChgLst>
  <pc:docChgLst>
    <pc:chgData name="CHANDANA MN" userId="S::mchandanabtech20@ced.alliance.edu.in::d70552fc-75e6-44d9-a196-8a309e47e583" providerId="AD" clId="Web-{CE02ABF2-9F8C-3D57-C051-734AA51B6627}"/>
    <pc:docChg chg="modSld">
      <pc:chgData name="CHANDANA MN" userId="S::mchandanabtech20@ced.alliance.edu.in::d70552fc-75e6-44d9-a196-8a309e47e583" providerId="AD" clId="Web-{CE02ABF2-9F8C-3D57-C051-734AA51B6627}" dt="2022-05-07T09:55:04.377" v="12" actId="1076"/>
      <pc:docMkLst>
        <pc:docMk/>
      </pc:docMkLst>
      <pc:sldChg chg="addSp delSp modSp mod setBg">
        <pc:chgData name="CHANDANA MN" userId="S::mchandanabtech20@ced.alliance.edu.in::d70552fc-75e6-44d9-a196-8a309e47e583" providerId="AD" clId="Web-{CE02ABF2-9F8C-3D57-C051-734AA51B6627}" dt="2022-05-07T09:52:58.812" v="1"/>
        <pc:sldMkLst>
          <pc:docMk/>
          <pc:sldMk cId="2547851941" sldId="259"/>
        </pc:sldMkLst>
        <pc:spChg chg="mod">
          <ac:chgData name="CHANDANA MN" userId="S::mchandanabtech20@ced.alliance.edu.in::d70552fc-75e6-44d9-a196-8a309e47e583" providerId="AD" clId="Web-{CE02ABF2-9F8C-3D57-C051-734AA51B6627}" dt="2022-05-07T09:52:58.812" v="1"/>
          <ac:spMkLst>
            <pc:docMk/>
            <pc:sldMk cId="2547851941" sldId="259"/>
            <ac:spMk id="2" creationId="{5A0E5BBF-345B-7FFD-08F3-E72A21342DF8}"/>
          </ac:spMkLst>
        </pc:spChg>
        <pc:spChg chg="mod">
          <ac:chgData name="CHANDANA MN" userId="S::mchandanabtech20@ced.alliance.edu.in::d70552fc-75e6-44d9-a196-8a309e47e583" providerId="AD" clId="Web-{CE02ABF2-9F8C-3D57-C051-734AA51B6627}" dt="2022-05-07T09:52:58.812" v="1"/>
          <ac:spMkLst>
            <pc:docMk/>
            <pc:sldMk cId="2547851941" sldId="259"/>
            <ac:spMk id="3" creationId="{4539DB85-DE96-445F-6CEE-723FA00C6907}"/>
          </ac:spMkLst>
        </pc:spChg>
        <pc:spChg chg="add del">
          <ac:chgData name="CHANDANA MN" userId="S::mchandanabtech20@ced.alliance.edu.in::d70552fc-75e6-44d9-a196-8a309e47e583" providerId="AD" clId="Web-{CE02ABF2-9F8C-3D57-C051-734AA51B6627}" dt="2022-05-07T09:52:58.812" v="1"/>
          <ac:spMkLst>
            <pc:docMk/>
            <pc:sldMk cId="2547851941" sldId="259"/>
            <ac:spMk id="20" creationId="{43BBAF34-367D-4E18-A62E-4602BD90855C}"/>
          </ac:spMkLst>
        </pc:spChg>
        <pc:spChg chg="add del">
          <ac:chgData name="CHANDANA MN" userId="S::mchandanabtech20@ced.alliance.edu.in::d70552fc-75e6-44d9-a196-8a309e47e583" providerId="AD" clId="Web-{CE02ABF2-9F8C-3D57-C051-734AA51B6627}" dt="2022-05-07T09:52:58.812" v="1"/>
          <ac:spMkLst>
            <pc:docMk/>
            <pc:sldMk cId="2547851941" sldId="259"/>
            <ac:spMk id="22" creationId="{99A4CF08-858A-49E4-B707-4E7585D11566}"/>
          </ac:spMkLst>
        </pc:spChg>
        <pc:spChg chg="add del">
          <ac:chgData name="CHANDANA MN" userId="S::mchandanabtech20@ced.alliance.edu.in::d70552fc-75e6-44d9-a196-8a309e47e583" providerId="AD" clId="Web-{CE02ABF2-9F8C-3D57-C051-734AA51B6627}" dt="2022-05-07T09:52:58.812" v="1"/>
          <ac:spMkLst>
            <pc:docMk/>
            <pc:sldMk cId="2547851941" sldId="259"/>
            <ac:spMk id="24" creationId="{56938E62-910D-4D69-AA09-567AAAC3776D}"/>
          </ac:spMkLst>
        </pc:spChg>
        <pc:spChg chg="add del">
          <ac:chgData name="CHANDANA MN" userId="S::mchandanabtech20@ced.alliance.edu.in::d70552fc-75e6-44d9-a196-8a309e47e583" providerId="AD" clId="Web-{CE02ABF2-9F8C-3D57-C051-734AA51B6627}" dt="2022-05-07T09:52:58.812" v="1"/>
          <ac:spMkLst>
            <pc:docMk/>
            <pc:sldMk cId="2547851941" sldId="259"/>
            <ac:spMk id="26" creationId="{A74E54C6-D084-4BC8-B3F9-8B9EC22A6B67}"/>
          </ac:spMkLst>
        </pc:spChg>
        <pc:spChg chg="add del">
          <ac:chgData name="CHANDANA MN" userId="S::mchandanabtech20@ced.alliance.edu.in::d70552fc-75e6-44d9-a196-8a309e47e583" providerId="AD" clId="Web-{CE02ABF2-9F8C-3D57-C051-734AA51B6627}" dt="2022-05-07T09:52:58.812" v="1"/>
          <ac:spMkLst>
            <pc:docMk/>
            <pc:sldMk cId="2547851941" sldId="259"/>
            <ac:spMk id="28" creationId="{777713DB-A0B1-4507-9991-B6DCAE436C74}"/>
          </ac:spMkLst>
        </pc:spChg>
        <pc:spChg chg="add del">
          <ac:chgData name="CHANDANA MN" userId="S::mchandanabtech20@ced.alliance.edu.in::d70552fc-75e6-44d9-a196-8a309e47e583" providerId="AD" clId="Web-{CE02ABF2-9F8C-3D57-C051-734AA51B6627}" dt="2022-05-07T09:52:58.812" v="1"/>
          <ac:spMkLst>
            <pc:docMk/>
            <pc:sldMk cId="2547851941" sldId="259"/>
            <ac:spMk id="38" creationId="{3FAD17B9-9E6C-4DD1-9728-97B5E5FCCAB2}"/>
          </ac:spMkLst>
        </pc:spChg>
        <pc:spChg chg="add del">
          <ac:chgData name="CHANDANA MN" userId="S::mchandanabtech20@ced.alliance.edu.in::d70552fc-75e6-44d9-a196-8a309e47e583" providerId="AD" clId="Web-{CE02ABF2-9F8C-3D57-C051-734AA51B6627}" dt="2022-05-07T09:52:58.812" v="1"/>
          <ac:spMkLst>
            <pc:docMk/>
            <pc:sldMk cId="2547851941" sldId="259"/>
            <ac:spMk id="40" creationId="{D7AC3F90-A588-42FF-B41D-062A8D91B9E5}"/>
          </ac:spMkLst>
        </pc:spChg>
        <pc:spChg chg="add del">
          <ac:chgData name="CHANDANA MN" userId="S::mchandanabtech20@ced.alliance.edu.in::d70552fc-75e6-44d9-a196-8a309e47e583" providerId="AD" clId="Web-{CE02ABF2-9F8C-3D57-C051-734AA51B6627}" dt="2022-05-07T09:52:58.812" v="1"/>
          <ac:spMkLst>
            <pc:docMk/>
            <pc:sldMk cId="2547851941" sldId="259"/>
            <ac:spMk id="44" creationId="{E1AADF25-43E9-4DE0-AD82-4F6052319136}"/>
          </ac:spMkLst>
        </pc:spChg>
        <pc:spChg chg="add del">
          <ac:chgData name="CHANDANA MN" userId="S::mchandanabtech20@ced.alliance.edu.in::d70552fc-75e6-44d9-a196-8a309e47e583" providerId="AD" clId="Web-{CE02ABF2-9F8C-3D57-C051-734AA51B6627}" dt="2022-05-07T09:52:58.812" v="1"/>
          <ac:spMkLst>
            <pc:docMk/>
            <pc:sldMk cId="2547851941" sldId="259"/>
            <ac:spMk id="46" creationId="{CBC2D515-EF3C-4E4E-8BC1-192B21E92713}"/>
          </ac:spMkLst>
        </pc:spChg>
        <pc:picChg chg="mod ord">
          <ac:chgData name="CHANDANA MN" userId="S::mchandanabtech20@ced.alliance.edu.in::d70552fc-75e6-44d9-a196-8a309e47e583" providerId="AD" clId="Web-{CE02ABF2-9F8C-3D57-C051-734AA51B6627}" dt="2022-05-07T09:52:58.812" v="1"/>
          <ac:picMkLst>
            <pc:docMk/>
            <pc:sldMk cId="2547851941" sldId="259"/>
            <ac:picMk id="14" creationId="{3F16B6F6-4EFC-BC88-DB66-5C5281BF16CA}"/>
          </ac:picMkLst>
        </pc:picChg>
        <pc:picChg chg="add del">
          <ac:chgData name="CHANDANA MN" userId="S::mchandanabtech20@ced.alliance.edu.in::d70552fc-75e6-44d9-a196-8a309e47e583" providerId="AD" clId="Web-{CE02ABF2-9F8C-3D57-C051-734AA51B6627}" dt="2022-05-07T09:52:58.812" v="1"/>
          <ac:picMkLst>
            <pc:docMk/>
            <pc:sldMk cId="2547851941" sldId="259"/>
            <ac:picMk id="33" creationId="{A9A96FF2-ACD7-48C4-BCE1-FC7F42108606}"/>
          </ac:picMkLst>
        </pc:picChg>
        <pc:picChg chg="add del">
          <ac:chgData name="CHANDANA MN" userId="S::mchandanabtech20@ced.alliance.edu.in::d70552fc-75e6-44d9-a196-8a309e47e583" providerId="AD" clId="Web-{CE02ABF2-9F8C-3D57-C051-734AA51B6627}" dt="2022-05-07T09:52:58.812" v="1"/>
          <ac:picMkLst>
            <pc:docMk/>
            <pc:sldMk cId="2547851941" sldId="259"/>
            <ac:picMk id="42" creationId="{015AB904-4FB7-4A0D-B43E-03ACF05E1445}"/>
          </ac:picMkLst>
        </pc:picChg>
      </pc:sldChg>
      <pc:sldChg chg="addSp delSp modSp mod setBg">
        <pc:chgData name="CHANDANA MN" userId="S::mchandanabtech20@ced.alliance.edu.in::d70552fc-75e6-44d9-a196-8a309e47e583" providerId="AD" clId="Web-{CE02ABF2-9F8C-3D57-C051-734AA51B6627}" dt="2022-05-07T09:55:04.377" v="12" actId="1076"/>
        <pc:sldMkLst>
          <pc:docMk/>
          <pc:sldMk cId="1289699522" sldId="263"/>
        </pc:sldMkLst>
        <pc:spChg chg="mod">
          <ac:chgData name="CHANDANA MN" userId="S::mchandanabtech20@ced.alliance.edu.in::d70552fc-75e6-44d9-a196-8a309e47e583" providerId="AD" clId="Web-{CE02ABF2-9F8C-3D57-C051-734AA51B6627}" dt="2022-05-07T09:54:38.907" v="9" actId="1076"/>
          <ac:spMkLst>
            <pc:docMk/>
            <pc:sldMk cId="1289699522" sldId="263"/>
            <ac:spMk id="2" creationId="{A40A3EF4-52C7-9242-CCD1-54BEF0905D42}"/>
          </ac:spMkLst>
        </pc:spChg>
        <pc:spChg chg="mod">
          <ac:chgData name="CHANDANA MN" userId="S::mchandanabtech20@ced.alliance.edu.in::d70552fc-75e6-44d9-a196-8a309e47e583" providerId="AD" clId="Web-{CE02ABF2-9F8C-3D57-C051-734AA51B6627}" dt="2022-05-07T09:55:04.377" v="12" actId="1076"/>
          <ac:spMkLst>
            <pc:docMk/>
            <pc:sldMk cId="1289699522" sldId="263"/>
            <ac:spMk id="3" creationId="{E90E0017-7BD8-5114-C70E-7B7F6302BC87}"/>
          </ac:spMkLst>
        </pc:spChg>
        <pc:spChg chg="add del mod">
          <ac:chgData name="CHANDANA MN" userId="S::mchandanabtech20@ced.alliance.edu.in::d70552fc-75e6-44d9-a196-8a309e47e583" providerId="AD" clId="Web-{CE02ABF2-9F8C-3D57-C051-734AA51B6627}" dt="2022-05-07T09:53:58.782" v="6"/>
          <ac:spMkLst>
            <pc:docMk/>
            <pc:sldMk cId="1289699522" sldId="263"/>
            <ac:spMk id="6" creationId="{A759CE50-FF5C-04F3-2D19-1DE6C6922B72}"/>
          </ac:spMkLst>
        </pc:spChg>
        <pc:spChg chg="del">
          <ac:chgData name="CHANDANA MN" userId="S::mchandanabtech20@ced.alliance.edu.in::d70552fc-75e6-44d9-a196-8a309e47e583" providerId="AD" clId="Web-{CE02ABF2-9F8C-3D57-C051-734AA51B6627}" dt="2022-05-07T09:54:11.422" v="8"/>
          <ac:spMkLst>
            <pc:docMk/>
            <pc:sldMk cId="1289699522" sldId="263"/>
            <ac:spMk id="9" creationId="{40C8693A-B687-4F5E-B86B-B4F11D52347E}"/>
          </ac:spMkLst>
        </pc:spChg>
        <pc:spChg chg="del">
          <ac:chgData name="CHANDANA MN" userId="S::mchandanabtech20@ced.alliance.edu.in::d70552fc-75e6-44d9-a196-8a309e47e583" providerId="AD" clId="Web-{CE02ABF2-9F8C-3D57-C051-734AA51B6627}" dt="2022-05-07T09:54:11.422" v="8"/>
          <ac:spMkLst>
            <pc:docMk/>
            <pc:sldMk cId="1289699522" sldId="263"/>
            <ac:spMk id="15" creationId="{E7B58214-716F-43B8-8272-85CE2B9AB0B5}"/>
          </ac:spMkLst>
        </pc:spChg>
        <pc:spChg chg="del">
          <ac:chgData name="CHANDANA MN" userId="S::mchandanabtech20@ced.alliance.edu.in::d70552fc-75e6-44d9-a196-8a309e47e583" providerId="AD" clId="Web-{CE02ABF2-9F8C-3D57-C051-734AA51B6627}" dt="2022-05-07T09:54:11.422" v="8"/>
          <ac:spMkLst>
            <pc:docMk/>
            <pc:sldMk cId="1289699522" sldId="263"/>
            <ac:spMk id="17" creationId="{2A5C070E-7DB1-4147-B6A8-D14B9C40E159}"/>
          </ac:spMkLst>
        </pc:spChg>
        <pc:spChg chg="del">
          <ac:chgData name="CHANDANA MN" userId="S::mchandanabtech20@ced.alliance.edu.in::d70552fc-75e6-44d9-a196-8a309e47e583" providerId="AD" clId="Web-{CE02ABF2-9F8C-3D57-C051-734AA51B6627}" dt="2022-05-07T09:54:11.422" v="8"/>
          <ac:spMkLst>
            <pc:docMk/>
            <pc:sldMk cId="1289699522" sldId="263"/>
            <ac:spMk id="19" creationId="{A31070C9-36CD-4B65-8159-324995821FB9}"/>
          </ac:spMkLst>
        </pc:spChg>
        <pc:spChg chg="del">
          <ac:chgData name="CHANDANA MN" userId="S::mchandanabtech20@ced.alliance.edu.in::d70552fc-75e6-44d9-a196-8a309e47e583" providerId="AD" clId="Web-{CE02ABF2-9F8C-3D57-C051-734AA51B6627}" dt="2022-05-07T09:54:11.422" v="8"/>
          <ac:spMkLst>
            <pc:docMk/>
            <pc:sldMk cId="1289699522" sldId="263"/>
            <ac:spMk id="21" creationId="{89C35FB2-5194-4BE0-92D0-464E2B7116C7}"/>
          </ac:spMkLst>
        </pc:spChg>
        <pc:spChg chg="add">
          <ac:chgData name="CHANDANA MN" userId="S::mchandanabtech20@ced.alliance.edu.in::d70552fc-75e6-44d9-a196-8a309e47e583" providerId="AD" clId="Web-{CE02ABF2-9F8C-3D57-C051-734AA51B6627}" dt="2022-05-07T09:54:11.422" v="8"/>
          <ac:spMkLst>
            <pc:docMk/>
            <pc:sldMk cId="1289699522" sldId="263"/>
            <ac:spMk id="23" creationId="{3FAD17B9-9E6C-4DD1-9728-97B5E5FCCAB2}"/>
          </ac:spMkLst>
        </pc:spChg>
        <pc:spChg chg="add">
          <ac:chgData name="CHANDANA MN" userId="S::mchandanabtech20@ced.alliance.edu.in::d70552fc-75e6-44d9-a196-8a309e47e583" providerId="AD" clId="Web-{CE02ABF2-9F8C-3D57-C051-734AA51B6627}" dt="2022-05-07T09:54:11.422" v="8"/>
          <ac:spMkLst>
            <pc:docMk/>
            <pc:sldMk cId="1289699522" sldId="263"/>
            <ac:spMk id="24" creationId="{D7AC3F90-A588-42FF-B41D-062A8D91B9E5}"/>
          </ac:spMkLst>
        </pc:spChg>
        <pc:spChg chg="add">
          <ac:chgData name="CHANDANA MN" userId="S::mchandanabtech20@ced.alliance.edu.in::d70552fc-75e6-44d9-a196-8a309e47e583" providerId="AD" clId="Web-{CE02ABF2-9F8C-3D57-C051-734AA51B6627}" dt="2022-05-07T09:54:11.422" v="8"/>
          <ac:spMkLst>
            <pc:docMk/>
            <pc:sldMk cId="1289699522" sldId="263"/>
            <ac:spMk id="27" creationId="{E1AADF25-43E9-4DE0-AD82-4F6052319136}"/>
          </ac:spMkLst>
        </pc:spChg>
        <pc:spChg chg="add">
          <ac:chgData name="CHANDANA MN" userId="S::mchandanabtech20@ced.alliance.edu.in::d70552fc-75e6-44d9-a196-8a309e47e583" providerId="AD" clId="Web-{CE02ABF2-9F8C-3D57-C051-734AA51B6627}" dt="2022-05-07T09:54:11.422" v="8"/>
          <ac:spMkLst>
            <pc:docMk/>
            <pc:sldMk cId="1289699522" sldId="263"/>
            <ac:spMk id="29" creationId="{CBC2D515-EF3C-4E4E-8BC1-192B21E92713}"/>
          </ac:spMkLst>
        </pc:spChg>
        <pc:picChg chg="del">
          <ac:chgData name="CHANDANA MN" userId="S::mchandanabtech20@ced.alliance.edu.in::d70552fc-75e6-44d9-a196-8a309e47e583" providerId="AD" clId="Web-{CE02ABF2-9F8C-3D57-C051-734AA51B6627}" dt="2022-05-07T09:54:06.594" v="7"/>
          <ac:picMkLst>
            <pc:docMk/>
            <pc:sldMk cId="1289699522" sldId="263"/>
            <ac:picMk id="4" creationId="{7CBB4EC1-63A9-C071-BD72-A145C1206A80}"/>
          </ac:picMkLst>
        </pc:picChg>
        <pc:picChg chg="add mod ord">
          <ac:chgData name="CHANDANA MN" userId="S::mchandanabtech20@ced.alliance.edu.in::d70552fc-75e6-44d9-a196-8a309e47e583" providerId="AD" clId="Web-{CE02ABF2-9F8C-3D57-C051-734AA51B6627}" dt="2022-05-07T09:54:11.422" v="8"/>
          <ac:picMkLst>
            <pc:docMk/>
            <pc:sldMk cId="1289699522" sldId="263"/>
            <ac:picMk id="5" creationId="{68082F97-6F40-C5BE-AAFF-D477CCBCD389}"/>
          </ac:picMkLst>
        </pc:picChg>
        <pc:picChg chg="del">
          <ac:chgData name="CHANDANA MN" userId="S::mchandanabtech20@ced.alliance.edu.in::d70552fc-75e6-44d9-a196-8a309e47e583" providerId="AD" clId="Web-{CE02ABF2-9F8C-3D57-C051-734AA51B6627}" dt="2022-05-07T09:54:11.422" v="8"/>
          <ac:picMkLst>
            <pc:docMk/>
            <pc:sldMk cId="1289699522" sldId="263"/>
            <ac:picMk id="11" creationId="{D51084F9-D042-49BE-9E1A-43E583B98FCC}"/>
          </ac:picMkLst>
        </pc:picChg>
        <pc:picChg chg="del">
          <ac:chgData name="CHANDANA MN" userId="S::mchandanabtech20@ced.alliance.edu.in::d70552fc-75e6-44d9-a196-8a309e47e583" providerId="AD" clId="Web-{CE02ABF2-9F8C-3D57-C051-734AA51B6627}" dt="2022-05-07T09:54:11.422" v="8"/>
          <ac:picMkLst>
            <pc:docMk/>
            <pc:sldMk cId="1289699522" sldId="263"/>
            <ac:picMk id="13" creationId="{EE65CA45-264D-4FD3-9249-3CB04EC97E80}"/>
          </ac:picMkLst>
        </pc:picChg>
        <pc:picChg chg="add">
          <ac:chgData name="CHANDANA MN" userId="S::mchandanabtech20@ced.alliance.edu.in::d70552fc-75e6-44d9-a196-8a309e47e583" providerId="AD" clId="Web-{CE02ABF2-9F8C-3D57-C051-734AA51B6627}" dt="2022-05-07T09:54:11.422" v="8"/>
          <ac:picMkLst>
            <pc:docMk/>
            <pc:sldMk cId="1289699522" sldId="263"/>
            <ac:picMk id="25" creationId="{015AB904-4FB7-4A0D-B43E-03ACF05E1445}"/>
          </ac:picMkLst>
        </pc:picChg>
      </pc:sldChg>
    </pc:docChg>
  </pc:docChgLst>
  <pc:docChgLst>
    <pc:chgData name="CHANDANA MN" userId="S::mchandanabtech20@ced.alliance.edu.in::d70552fc-75e6-44d9-a196-8a309e47e583" providerId="AD" clId="Web-{7FB2906B-AB27-DFAA-6808-F19333467F8C}"/>
    <pc:docChg chg="addSld modSld">
      <pc:chgData name="CHANDANA MN" userId="S::mchandanabtech20@ced.alliance.edu.in::d70552fc-75e6-44d9-a196-8a309e47e583" providerId="AD" clId="Web-{7FB2906B-AB27-DFAA-6808-F19333467F8C}" dt="2022-05-18T17:03:57.719" v="40" actId="14100"/>
      <pc:docMkLst>
        <pc:docMk/>
      </pc:docMkLst>
      <pc:sldChg chg="modSp">
        <pc:chgData name="CHANDANA MN" userId="S::mchandanabtech20@ced.alliance.edu.in::d70552fc-75e6-44d9-a196-8a309e47e583" providerId="AD" clId="Web-{7FB2906B-AB27-DFAA-6808-F19333467F8C}" dt="2022-05-18T17:03:57.719" v="40" actId="14100"/>
        <pc:sldMkLst>
          <pc:docMk/>
          <pc:sldMk cId="810069234" sldId="265"/>
        </pc:sldMkLst>
        <pc:spChg chg="mod">
          <ac:chgData name="CHANDANA MN" userId="S::mchandanabtech20@ced.alliance.edu.in::d70552fc-75e6-44d9-a196-8a309e47e583" providerId="AD" clId="Web-{7FB2906B-AB27-DFAA-6808-F19333467F8C}" dt="2022-05-18T17:03:57.719" v="40" actId="14100"/>
          <ac:spMkLst>
            <pc:docMk/>
            <pc:sldMk cId="810069234" sldId="265"/>
            <ac:spMk id="2" creationId="{6E50BB71-0338-31F6-060E-F5E39800317E}"/>
          </ac:spMkLst>
        </pc:spChg>
      </pc:sldChg>
      <pc:sldChg chg="modSp">
        <pc:chgData name="CHANDANA MN" userId="S::mchandanabtech20@ced.alliance.edu.in::d70552fc-75e6-44d9-a196-8a309e47e583" providerId="AD" clId="Web-{7FB2906B-AB27-DFAA-6808-F19333467F8C}" dt="2022-05-18T15:43:03.243" v="1" actId="20577"/>
        <pc:sldMkLst>
          <pc:docMk/>
          <pc:sldMk cId="1523314152" sldId="266"/>
        </pc:sldMkLst>
        <pc:spChg chg="mod">
          <ac:chgData name="CHANDANA MN" userId="S::mchandanabtech20@ced.alliance.edu.in::d70552fc-75e6-44d9-a196-8a309e47e583" providerId="AD" clId="Web-{7FB2906B-AB27-DFAA-6808-F19333467F8C}" dt="2022-05-18T15:43:03.243" v="1" actId="20577"/>
          <ac:spMkLst>
            <pc:docMk/>
            <pc:sldMk cId="1523314152" sldId="266"/>
            <ac:spMk id="3" creationId="{747085FC-3800-DAF2-A825-F112D2D0B324}"/>
          </ac:spMkLst>
        </pc:spChg>
      </pc:sldChg>
      <pc:sldChg chg="modSp">
        <pc:chgData name="CHANDANA MN" userId="S::mchandanabtech20@ced.alliance.edu.in::d70552fc-75e6-44d9-a196-8a309e47e583" providerId="AD" clId="Web-{7FB2906B-AB27-DFAA-6808-F19333467F8C}" dt="2022-05-18T17:02:57.875" v="36" actId="20577"/>
        <pc:sldMkLst>
          <pc:docMk/>
          <pc:sldMk cId="1578712420" sldId="267"/>
        </pc:sldMkLst>
        <pc:spChg chg="mod">
          <ac:chgData name="CHANDANA MN" userId="S::mchandanabtech20@ced.alliance.edu.in::d70552fc-75e6-44d9-a196-8a309e47e583" providerId="AD" clId="Web-{7FB2906B-AB27-DFAA-6808-F19333467F8C}" dt="2022-05-18T17:02:57.875" v="36" actId="20577"/>
          <ac:spMkLst>
            <pc:docMk/>
            <pc:sldMk cId="1578712420" sldId="267"/>
            <ac:spMk id="2" creationId="{F32E60BE-1AFD-064E-56D2-49571A2940F9}"/>
          </ac:spMkLst>
        </pc:spChg>
      </pc:sldChg>
      <pc:sldChg chg="modSp">
        <pc:chgData name="CHANDANA MN" userId="S::mchandanabtech20@ced.alliance.edu.in::d70552fc-75e6-44d9-a196-8a309e47e583" providerId="AD" clId="Web-{7FB2906B-AB27-DFAA-6808-F19333467F8C}" dt="2022-05-18T17:03:06.266" v="39" actId="20577"/>
        <pc:sldMkLst>
          <pc:docMk/>
          <pc:sldMk cId="2829709324" sldId="269"/>
        </pc:sldMkLst>
        <pc:spChg chg="mod">
          <ac:chgData name="CHANDANA MN" userId="S::mchandanabtech20@ced.alliance.edu.in::d70552fc-75e6-44d9-a196-8a309e47e583" providerId="AD" clId="Web-{7FB2906B-AB27-DFAA-6808-F19333467F8C}" dt="2022-05-18T17:03:06.266" v="39" actId="20577"/>
          <ac:spMkLst>
            <pc:docMk/>
            <pc:sldMk cId="2829709324" sldId="269"/>
            <ac:spMk id="2" creationId="{D2320C50-FD72-CC07-1917-D3CB20ED4755}"/>
          </ac:spMkLst>
        </pc:spChg>
      </pc:sldChg>
      <pc:sldChg chg="addSp delSp modSp new mod setBg modClrScheme chgLayout">
        <pc:chgData name="CHANDANA MN" userId="S::mchandanabtech20@ced.alliance.edu.in::d70552fc-75e6-44d9-a196-8a309e47e583" providerId="AD" clId="Web-{7FB2906B-AB27-DFAA-6808-F19333467F8C}" dt="2022-05-18T16:23:16.895" v="15" actId="14100"/>
        <pc:sldMkLst>
          <pc:docMk/>
          <pc:sldMk cId="2918458877" sldId="276"/>
        </pc:sldMkLst>
        <pc:spChg chg="del">
          <ac:chgData name="CHANDANA MN" userId="S::mchandanabtech20@ced.alliance.edu.in::d70552fc-75e6-44d9-a196-8a309e47e583" providerId="AD" clId="Web-{7FB2906B-AB27-DFAA-6808-F19333467F8C}" dt="2022-05-18T16:20:55.300" v="3"/>
          <ac:spMkLst>
            <pc:docMk/>
            <pc:sldMk cId="2918458877" sldId="276"/>
            <ac:spMk id="2" creationId="{D5BDAEB9-D683-F360-F4F4-5CC0A2DD3D4F}"/>
          </ac:spMkLst>
        </pc:spChg>
        <pc:spChg chg="del">
          <ac:chgData name="CHANDANA MN" userId="S::mchandanabtech20@ced.alliance.edu.in::d70552fc-75e6-44d9-a196-8a309e47e583" providerId="AD" clId="Web-{7FB2906B-AB27-DFAA-6808-F19333467F8C}" dt="2022-05-18T16:20:55.300" v="3"/>
          <ac:spMkLst>
            <pc:docMk/>
            <pc:sldMk cId="2918458877" sldId="276"/>
            <ac:spMk id="3" creationId="{108F14E5-DC11-02D0-CD1F-0CDEB5C5A147}"/>
          </ac:spMkLst>
        </pc:spChg>
        <pc:spChg chg="add del">
          <ac:chgData name="CHANDANA MN" userId="S::mchandanabtech20@ced.alliance.edu.in::d70552fc-75e6-44d9-a196-8a309e47e583" providerId="AD" clId="Web-{7FB2906B-AB27-DFAA-6808-F19333467F8C}" dt="2022-05-18T16:21:08.175" v="6"/>
          <ac:spMkLst>
            <pc:docMk/>
            <pc:sldMk cId="2918458877" sldId="276"/>
            <ac:spMk id="5" creationId="{B7A547AF-CE5E-DDC7-5A56-B0E4240B1E09}"/>
          </ac:spMkLst>
        </pc:spChg>
        <pc:picChg chg="add mod modCrop">
          <ac:chgData name="CHANDANA MN" userId="S::mchandanabtech20@ced.alliance.edu.in::d70552fc-75e6-44d9-a196-8a309e47e583" providerId="AD" clId="Web-{7FB2906B-AB27-DFAA-6808-F19333467F8C}" dt="2022-05-18T16:23:16.895" v="15" actId="14100"/>
          <ac:picMkLst>
            <pc:docMk/>
            <pc:sldMk cId="2918458877" sldId="276"/>
            <ac:picMk id="4" creationId="{8A5F34A6-BF48-7327-3A6B-0FBB842FE0BA}"/>
          </ac:picMkLst>
        </pc:picChg>
      </pc:sldChg>
      <pc:sldChg chg="addSp delSp modSp new mod setBg">
        <pc:chgData name="CHANDANA MN" userId="S::mchandanabtech20@ced.alliance.edu.in::d70552fc-75e6-44d9-a196-8a309e47e583" providerId="AD" clId="Web-{7FB2906B-AB27-DFAA-6808-F19333467F8C}" dt="2022-05-18T16:40:40.829" v="31" actId="1076"/>
        <pc:sldMkLst>
          <pc:docMk/>
          <pc:sldMk cId="332960704" sldId="277"/>
        </pc:sldMkLst>
        <pc:spChg chg="del">
          <ac:chgData name="CHANDANA MN" userId="S::mchandanabtech20@ced.alliance.edu.in::d70552fc-75e6-44d9-a196-8a309e47e583" providerId="AD" clId="Web-{7FB2906B-AB27-DFAA-6808-F19333467F8C}" dt="2022-05-18T16:38:15.265" v="18"/>
          <ac:spMkLst>
            <pc:docMk/>
            <pc:sldMk cId="332960704" sldId="277"/>
            <ac:spMk id="2" creationId="{482D94A9-8202-E892-D10D-4C057383B5B0}"/>
          </ac:spMkLst>
        </pc:spChg>
        <pc:spChg chg="del">
          <ac:chgData name="CHANDANA MN" userId="S::mchandanabtech20@ced.alliance.edu.in::d70552fc-75e6-44d9-a196-8a309e47e583" providerId="AD" clId="Web-{7FB2906B-AB27-DFAA-6808-F19333467F8C}" dt="2022-05-18T16:38:08.171" v="17"/>
          <ac:spMkLst>
            <pc:docMk/>
            <pc:sldMk cId="332960704" sldId="277"/>
            <ac:spMk id="3" creationId="{17DEBDF6-5E95-4632-AD86-BBBE96CC1851}"/>
          </ac:spMkLst>
        </pc:spChg>
        <pc:spChg chg="add mod">
          <ac:chgData name="CHANDANA MN" userId="S::mchandanabtech20@ced.alliance.edu.in::d70552fc-75e6-44d9-a196-8a309e47e583" providerId="AD" clId="Web-{7FB2906B-AB27-DFAA-6808-F19333467F8C}" dt="2022-05-18T16:40:00.235" v="30" actId="1076"/>
          <ac:spMkLst>
            <pc:docMk/>
            <pc:sldMk cId="332960704" sldId="277"/>
            <ac:spMk id="5" creationId="{39A3B788-ACE3-068A-DD60-1610EA8F7926}"/>
          </ac:spMkLst>
        </pc:spChg>
        <pc:spChg chg="add">
          <ac:chgData name="CHANDANA MN" userId="S::mchandanabtech20@ced.alliance.edu.in::d70552fc-75e6-44d9-a196-8a309e47e583" providerId="AD" clId="Web-{7FB2906B-AB27-DFAA-6808-F19333467F8C}" dt="2022-05-18T16:38:19.108" v="19"/>
          <ac:spMkLst>
            <pc:docMk/>
            <pc:sldMk cId="332960704" sldId="277"/>
            <ac:spMk id="13" creationId="{355E0F90-3FFF-4E04-B3C8-3C969A415D9C}"/>
          </ac:spMkLst>
        </pc:spChg>
        <pc:spChg chg="add">
          <ac:chgData name="CHANDANA MN" userId="S::mchandanabtech20@ced.alliance.edu.in::d70552fc-75e6-44d9-a196-8a309e47e583" providerId="AD" clId="Web-{7FB2906B-AB27-DFAA-6808-F19333467F8C}" dt="2022-05-18T16:38:19.108" v="19"/>
          <ac:spMkLst>
            <pc:docMk/>
            <pc:sldMk cId="332960704" sldId="277"/>
            <ac:spMk id="15" creationId="{EC63A4EF-A033-4ED0-9EB6-6E1A8D264FE7}"/>
          </ac:spMkLst>
        </pc:spChg>
        <pc:spChg chg="add">
          <ac:chgData name="CHANDANA MN" userId="S::mchandanabtech20@ced.alliance.edu.in::d70552fc-75e6-44d9-a196-8a309e47e583" providerId="AD" clId="Web-{7FB2906B-AB27-DFAA-6808-F19333467F8C}" dt="2022-05-18T16:38:19.108" v="19"/>
          <ac:spMkLst>
            <pc:docMk/>
            <pc:sldMk cId="332960704" sldId="277"/>
            <ac:spMk id="17" creationId="{964965EE-80F2-417F-9652-5BFF14DA7CDD}"/>
          </ac:spMkLst>
        </pc:spChg>
        <pc:spChg chg="add">
          <ac:chgData name="CHANDANA MN" userId="S::mchandanabtech20@ced.alliance.edu.in::d70552fc-75e6-44d9-a196-8a309e47e583" providerId="AD" clId="Web-{7FB2906B-AB27-DFAA-6808-F19333467F8C}" dt="2022-05-18T16:38:19.108" v="19"/>
          <ac:spMkLst>
            <pc:docMk/>
            <pc:sldMk cId="332960704" sldId="277"/>
            <ac:spMk id="19" creationId="{AA3C9611-CFD7-4C23-A8F2-00E7865A5D02}"/>
          </ac:spMkLst>
        </pc:spChg>
        <pc:picChg chg="add mod ord">
          <ac:chgData name="CHANDANA MN" userId="S::mchandanabtech20@ced.alliance.edu.in::d70552fc-75e6-44d9-a196-8a309e47e583" providerId="AD" clId="Web-{7FB2906B-AB27-DFAA-6808-F19333467F8C}" dt="2022-05-18T16:40:40.829" v="31" actId="1076"/>
          <ac:picMkLst>
            <pc:docMk/>
            <pc:sldMk cId="332960704" sldId="277"/>
            <ac:picMk id="4" creationId="{4F752007-441A-9126-FF7B-FF1F364051BC}"/>
          </ac:picMkLst>
        </pc:picChg>
        <pc:picChg chg="add">
          <ac:chgData name="CHANDANA MN" userId="S::mchandanabtech20@ced.alliance.edu.in::d70552fc-75e6-44d9-a196-8a309e47e583" providerId="AD" clId="Web-{7FB2906B-AB27-DFAA-6808-F19333467F8C}" dt="2022-05-18T16:38:19.108" v="19"/>
          <ac:picMkLst>
            <pc:docMk/>
            <pc:sldMk cId="332960704" sldId="277"/>
            <ac:picMk id="9" creationId="{722F0272-3878-4604-AA91-01CA8F08DEF5}"/>
          </ac:picMkLst>
        </pc:picChg>
        <pc:picChg chg="add">
          <ac:chgData name="CHANDANA MN" userId="S::mchandanabtech20@ced.alliance.edu.in::d70552fc-75e6-44d9-a196-8a309e47e583" providerId="AD" clId="Web-{7FB2906B-AB27-DFAA-6808-F19333467F8C}" dt="2022-05-18T16:38:19.108" v="19"/>
          <ac:picMkLst>
            <pc:docMk/>
            <pc:sldMk cId="332960704" sldId="277"/>
            <ac:picMk id="11" creationId="{1F60EAEC-22E3-4448-8F0A-9ADAA793A95E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18FA9B-3E06-41AF-BDF7-6710797097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F9B942-99CF-4AC4-9F77-E625D2C71C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7E2813-601B-4697-B14D-165027600992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AD4C1D-64AA-4DA1-8A75-FCF5ECA450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886DA9-2A38-4F39-B33B-4F7B5E4444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5EF03-110B-4710-A708-FEF192761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214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sv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3F8F91-4F38-4A01-947F-C76C21BA8A7A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CCA95-4F40-4CDD-BF1E-B8C9EB86EE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9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80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5/18/2022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878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5/18/2022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1784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5/18/2022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64236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5/18/2022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029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5/18/2022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36461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5/18/2022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05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5/18/2022</a:t>
            </a:fld>
            <a:endParaRPr lang="en-US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23613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5/18/2022</a:t>
            </a:fld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665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5/18/2022</a:t>
            </a:fld>
            <a:endParaRPr lang="en-US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2467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5/18/2022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5036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5/18/2022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4670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7B7810A5-1A13-4087-8DFA-155E6E5B5D73}" type="datetimeFigureOut">
              <a:rPr lang="tr-TR" smtClean="0"/>
              <a:t>18.05.2022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1758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QdQL11uWWcI?feature=oembed" TargetMode="External"/><Relationship Id="rId6" Type="http://schemas.openxmlformats.org/officeDocument/2006/relationships/image" Target="../media/image21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cherlund.blogspot.com/2017/07/machine-learning-is-already-part-of.html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snimnews.com/en/news/2019/02/02/1937293/risks-of-advanced-artificial-intelligence-are-real-experts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www.flickr.com/photos/mikemacmarketing/30212411048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campusontario.pressbooks.pub/commbusprofcdn/chapter/group-problem-solving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CDEC81-804D-46B6-95DA-DEF2A7586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0333DD4-1BAD-4A0F-97CE-BC0365285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00B2048-F340-478F-9B06-A78BBA2D6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E845C87-7EAA-46AF-B7BA-7D9A27F7F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AAAE793-35FD-4F15-816E-C3B8E037B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A5D4C3-50B1-4596-A008-B91727460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762" y="0"/>
            <a:ext cx="384908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F8C7B5D1-AC4C-3430-19E6-76300A4C6B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6490" y="2120600"/>
            <a:ext cx="3216065" cy="2616798"/>
          </a:xfrm>
          <a:prstGeom prst="rect">
            <a:avLst/>
          </a:prstGeom>
          <a:ln w="12700">
            <a:noFill/>
          </a:ln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9129AA9-E0F9-4F97-BBA2-96A79DEFF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2940" y="0"/>
            <a:ext cx="6524905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27399" y="5333998"/>
            <a:ext cx="4745117" cy="226855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cs typeface="Arial"/>
              </a:rPr>
              <a:t>By-</a:t>
            </a:r>
            <a:r>
              <a:rPr lang="en-US" sz="1400" cap="all" dirty="0">
                <a:ea typeface="+mj-lt"/>
                <a:cs typeface="+mj-lt"/>
              </a:rPr>
              <a:t>CHANDANA MN</a:t>
            </a:r>
            <a:endParaRPr lang="en-US" sz="1400">
              <a:ea typeface="+mj-lt"/>
              <a:cs typeface="+mj-lt"/>
            </a:endParaRPr>
          </a:p>
          <a:p>
            <a:pPr>
              <a:lnSpc>
                <a:spcPct val="100000"/>
              </a:lnSpc>
            </a:pPr>
            <a:r>
              <a:rPr lang="en-US" sz="1400" cap="all" dirty="0">
                <a:solidFill>
                  <a:schemeClr val="tx2"/>
                </a:solidFill>
                <a:ea typeface="+mj-lt"/>
                <a:cs typeface="+mj-lt"/>
              </a:rPr>
              <a:t>      20030141CSE060</a:t>
            </a:r>
            <a:endParaRPr lang="en-US" sz="1400" dirty="0">
              <a:solidFill>
                <a:schemeClr val="tx2"/>
              </a:solidFill>
              <a:ea typeface="+mj-lt"/>
              <a:cs typeface="+mj-lt"/>
            </a:endParaRPr>
          </a:p>
          <a:p>
            <a:pPr>
              <a:lnSpc>
                <a:spcPct val="100000"/>
              </a:lnSpc>
            </a:pPr>
            <a:r>
              <a:rPr lang="en-US" sz="1400" cap="all" dirty="0">
                <a:ea typeface="+mj-lt"/>
                <a:cs typeface="+mj-lt"/>
              </a:rPr>
              <a:t>     </a:t>
            </a:r>
            <a:br>
              <a:rPr lang="en-US" sz="1400" cap="all" dirty="0">
                <a:ea typeface="+mj-lt"/>
                <a:cs typeface="+mj-lt"/>
              </a:rPr>
            </a:br>
            <a:r>
              <a:rPr lang="en-US" sz="1400" cap="all" dirty="0">
                <a:ea typeface="+mj-lt"/>
                <a:cs typeface="+mj-lt"/>
              </a:rPr>
              <a:t>      BANDI RUPA SRAVYA</a:t>
            </a:r>
            <a:endParaRPr lang="en-US" sz="1400" dirty="0">
              <a:ea typeface="+mj-lt"/>
              <a:cs typeface="+mj-lt"/>
            </a:endParaRPr>
          </a:p>
          <a:p>
            <a:pPr>
              <a:lnSpc>
                <a:spcPct val="100000"/>
              </a:lnSpc>
            </a:pPr>
            <a:r>
              <a:rPr lang="en-US" sz="1400" cap="all" dirty="0">
                <a:ea typeface="+mj-lt"/>
                <a:cs typeface="+mj-lt"/>
              </a:rPr>
              <a:t>      PROV/BTECH-CSE/LE-21/002</a:t>
            </a:r>
            <a:br>
              <a:rPr lang="en-US" sz="1400" cap="all" dirty="0">
                <a:ea typeface="+mj-lt"/>
                <a:cs typeface="+mj-lt"/>
              </a:rPr>
            </a:br>
            <a:br>
              <a:rPr lang="en-US" sz="1400" cap="all" dirty="0">
                <a:ea typeface="+mj-lt"/>
                <a:cs typeface="+mj-lt"/>
              </a:rPr>
            </a:br>
            <a:r>
              <a:rPr lang="en-US" sz="1400" cap="all" dirty="0">
                <a:latin typeface="Arial"/>
                <a:ea typeface="+mj-lt"/>
                <a:cs typeface="+mj-lt"/>
              </a:rPr>
              <a:t>ASSIGNED BY-dr.t </a:t>
            </a:r>
            <a:r>
              <a:rPr lang="en-US" sz="1400" cap="all" dirty="0" err="1">
                <a:latin typeface="Arial"/>
                <a:ea typeface="+mj-lt"/>
                <a:cs typeface="+mj-lt"/>
              </a:rPr>
              <a:t>sridhar</a:t>
            </a:r>
            <a:br>
              <a:rPr lang="en-US" sz="1400" cap="all" dirty="0">
                <a:ea typeface="+mj-lt"/>
                <a:cs typeface="+mj-lt"/>
              </a:rPr>
            </a:br>
            <a:br>
              <a:rPr lang="en-US" sz="1400" cap="all" dirty="0">
                <a:ea typeface="+mj-lt"/>
                <a:cs typeface="+mj-lt"/>
              </a:rPr>
            </a:br>
            <a:endParaRPr lang="en-US" sz="1400" cap="all">
              <a:cs typeface="Arial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42EAC-8BF3-4BFD-9891-145BC4940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50624" y="228593"/>
            <a:ext cx="6367151" cy="2573600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Algerian"/>
                <a:cs typeface="Arial"/>
              </a:rPr>
              <a:t>robotics</a:t>
            </a:r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47C8A03-A59D-4813-A456-D2D23826D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31734" y="231960"/>
            <a:ext cx="3384630" cy="6391933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024641D-BB05-4708-8F6A-9824DECAF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26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22F0272-3878-4604-AA91-01CA8F08D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60EAEC-22E3-4448-8F0A-9ADAA793A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55E0F90-3FFF-4E04-B3C8-3C969A415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63A4EF-A033-4ED0-9EB6-6E1A8D264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4965EE-80F2-417F-9652-5BFF14DA7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3C9611-CFD7-4C23-A8F2-00E7865A5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A926BDB-98EF-43B0-A66B-1A6EF8FB2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722A754-56A5-43DA-ADE3-C2704FABA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  <a:solidFill>
            <a:srgbClr val="41384E"/>
          </a:solidFill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0FADDEF-2C10-4B0B-868E-6A655B67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32D2FF"/>
            </a:solidFill>
            <a:miter lim="800000"/>
          </a:ln>
          <a:effectLst>
            <a:outerShdw blurRad="762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diagram, application, Teams&#10;&#10;Description automatically generated">
            <a:extLst>
              <a:ext uri="{FF2B5EF4-FFF2-40B4-BE49-F238E27FC236}">
                <a16:creationId xmlns:a16="http://schemas.microsoft.com/office/drawing/2014/main" id="{007832C6-194C-B7F9-DB3C-6E5DD08F8C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27204" y="643467"/>
            <a:ext cx="773759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166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A683DBC4-DF1F-47B4-A427-3A02BF6FC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5B505947-2EDE-4036-BAB7-9D467D50A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88E107CE-A324-40CD-893D-2D871179D4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C9206E69-8320-4953-8527-D4C926A46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FB0BA3C-4542-415C-9AD5-4A65B973D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D3FCC301-B2A8-4BFA-8ADD-314A8AC88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3B0B1-89D7-831A-90D0-6318F67C2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0715" y="162293"/>
            <a:ext cx="3974905" cy="1077229"/>
          </a:xfrm>
        </p:spPr>
        <p:txBody>
          <a:bodyPr>
            <a:normAutofit/>
          </a:bodyPr>
          <a:lstStyle/>
          <a:p>
            <a:pPr algn="l"/>
            <a:r>
              <a:rPr lang="en-US">
                <a:cs typeface="Arial"/>
              </a:rPr>
              <a:t>Turing Test(Alan Tuning)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6D94E36-F800-8AE6-1FDE-058A6CE55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715" y="1767981"/>
            <a:ext cx="3972159" cy="3997828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44170" indent="-344170"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The Alan Turing who was an English mathematician and pioneered Machine learning in 1950. Alan Turing publishes </a:t>
            </a:r>
            <a:r>
              <a:rPr lang="en-US" sz="1600" b="1" dirty="0">
                <a:ea typeface="+mn-lt"/>
                <a:cs typeface="+mn-lt"/>
              </a:rPr>
              <a:t>"Computing Machinery and Intelligence"</a:t>
            </a:r>
            <a:r>
              <a:rPr lang="en-US" sz="1600" dirty="0">
                <a:ea typeface="+mn-lt"/>
                <a:cs typeface="+mn-lt"/>
              </a:rPr>
              <a:t> in which he proposed a test. The test can check the machine's ability to exhibit intelligent behavior equivalent to human intelligence, called a </a:t>
            </a:r>
            <a:r>
              <a:rPr lang="en-US" sz="1600" b="1" dirty="0">
                <a:ea typeface="+mn-lt"/>
                <a:cs typeface="+mn-lt"/>
              </a:rPr>
              <a:t>Turing test</a:t>
            </a:r>
          </a:p>
          <a:p>
            <a:pPr marL="344170" indent="-344170"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If the human cannot tell whether the responses from the other side of a wall are coming from a human or computer, then the computer is intelligent</a:t>
            </a:r>
            <a:endParaRPr lang="en-US" sz="1600" b="1">
              <a:cs typeface="Arial" panose="020B0604020202020204"/>
            </a:endParaRPr>
          </a:p>
          <a:p>
            <a:pPr marL="344170" indent="-344170">
              <a:lnSpc>
                <a:spcPct val="110000"/>
              </a:lnSpc>
            </a:pPr>
            <a:endParaRPr lang="en-US" sz="1500" b="1">
              <a:cs typeface="Arial" panose="020B0604020202020204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41BA995-C21C-4D29-BE49-3CBE57189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4295" y="0"/>
            <a:ext cx="464264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9" descr="Shape, square&#10;&#10;Description automatically generated">
            <a:extLst>
              <a:ext uri="{FF2B5EF4-FFF2-40B4-BE49-F238E27FC236}">
                <a16:creationId xmlns:a16="http://schemas.microsoft.com/office/drawing/2014/main" id="{2590AF62-C72B-213D-EFA3-B35CA5643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3356" y="2665955"/>
            <a:ext cx="3988361" cy="1525548"/>
          </a:xfrm>
          <a:prstGeom prst="rect">
            <a:avLst/>
          </a:prstGeom>
          <a:ln w="12700">
            <a:noFill/>
          </a:ln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F6B63D7C-DA20-4B10-8164-8F1ACA90E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90379" y="244088"/>
            <a:ext cx="4139753" cy="6367923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BCEB1DFB-E9D4-4418-85B6-90079F889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43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icture 106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1" name="Rectangle 110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21" name="Rectangle 120">
            <a:extLst>
              <a:ext uri="{FF2B5EF4-FFF2-40B4-BE49-F238E27FC236}">
                <a16:creationId xmlns:a16="http://schemas.microsoft.com/office/drawing/2014/main" id="{034E919F-0039-45A9-8A1B-B05CD878F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3" name="Picture 122">
            <a:extLst>
              <a:ext uri="{FF2B5EF4-FFF2-40B4-BE49-F238E27FC236}">
                <a16:creationId xmlns:a16="http://schemas.microsoft.com/office/drawing/2014/main" id="{EC9C5A0E-1D2A-4F4B-8123-B963AD56D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9C3A7CDD-5E6D-48B6-9D66-F8AFFB7D2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7" name="Rectangle 126">
            <a:extLst>
              <a:ext uri="{FF2B5EF4-FFF2-40B4-BE49-F238E27FC236}">
                <a16:creationId xmlns:a16="http://schemas.microsoft.com/office/drawing/2014/main" id="{A5AA4037-397A-4467-A120-C510DDD42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38E7B4B2-19E8-410A-A89F-7A2E0485D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206D98D2-ED53-4A46-95A8-7A0D05291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442832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50BB71-0338-31F6-060E-F5E39800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67" y="1535056"/>
            <a:ext cx="4134733" cy="28838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200" dirty="0"/>
              <a:t>Components of an Intelligent Robot </a:t>
            </a:r>
            <a:endParaRPr lang="en-US" dirty="0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698BC5BE-3558-4B92-867F-8CD65C7BE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3113" y="0"/>
            <a:ext cx="594852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10" descr="Diagram&#10;&#10;Description automatically generated">
            <a:extLst>
              <a:ext uri="{FF2B5EF4-FFF2-40B4-BE49-F238E27FC236}">
                <a16:creationId xmlns:a16="http://schemas.microsoft.com/office/drawing/2014/main" id="{14907938-30CC-5F79-3273-1B861C8DA4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091" t="22258" r="5818" b="9157"/>
          <a:stretch/>
        </p:blipFill>
        <p:spPr>
          <a:xfrm>
            <a:off x="5524269" y="2101955"/>
            <a:ext cx="5620005" cy="2524937"/>
          </a:xfrm>
          <a:prstGeom prst="rect">
            <a:avLst/>
          </a:prstGeom>
          <a:ln w="12700">
            <a:noFill/>
          </a:ln>
        </p:spPr>
      </p:pic>
      <p:sp>
        <p:nvSpPr>
          <p:cNvPr id="135" name="Rectangle 134">
            <a:extLst>
              <a:ext uri="{FF2B5EF4-FFF2-40B4-BE49-F238E27FC236}">
                <a16:creationId xmlns:a16="http://schemas.microsoft.com/office/drawing/2014/main" id="{F8C4208F-A711-4F9F-B74B-CA7E99A5B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7920" y="236475"/>
            <a:ext cx="5439984" cy="6385049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4A542E5A-150E-4078-B605-939EE9F3F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69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43BBAF34-367D-4E18-A62E-4602BD908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432" y="-2718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A4CF08-858A-49E4-B707-4E7585D11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6938E62-910D-4D69-AA09-567AAAC37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74E54C6-D084-4BC8-B3F9-8B9EC22A6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5" y="0"/>
            <a:ext cx="65268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C6D128-2361-20E4-E2A4-925102202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738" y="808056"/>
            <a:ext cx="4986954" cy="1077229"/>
          </a:xfrm>
        </p:spPr>
        <p:txBody>
          <a:bodyPr>
            <a:normAutofit/>
          </a:bodyPr>
          <a:lstStyle/>
          <a:p>
            <a:pPr algn="l"/>
            <a:r>
              <a:rPr lang="en-US">
                <a:cs typeface="Arial"/>
              </a:rPr>
              <a:t>Kismet Smiling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085FC-3800-DAF2-A825-F112D2D0B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0364" y="1604441"/>
            <a:ext cx="5615923" cy="444550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44170" indent="-344170">
              <a:lnSpc>
                <a:spcPct val="110000"/>
              </a:lnSpc>
            </a:pPr>
            <a:endParaRPr lang="en-US" sz="1400">
              <a:ea typeface="+mn-lt"/>
              <a:cs typeface="+mn-lt"/>
            </a:endParaRPr>
          </a:p>
          <a:p>
            <a:pPr marL="344170" indent="-344170"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Kismet is a robot head made in the late 1990s at Massachusetts Institute of Technology by </a:t>
            </a:r>
            <a:r>
              <a:rPr lang="en-US" sz="1600" b="1" dirty="0">
                <a:ea typeface="+mn-lt"/>
                <a:cs typeface="+mn-lt"/>
              </a:rPr>
              <a:t>Dr.</a:t>
            </a:r>
            <a:r>
              <a:rPr lang="en-US" sz="1600" dirty="0">
                <a:ea typeface="+mn-lt"/>
                <a:cs typeface="+mn-lt"/>
              </a:rPr>
              <a:t> </a:t>
            </a:r>
            <a:r>
              <a:rPr lang="en-US" sz="1600" b="1" dirty="0">
                <a:ea typeface="+mn-lt"/>
                <a:cs typeface="+mn-lt"/>
              </a:rPr>
              <a:t>Cynthia Breazeal</a:t>
            </a:r>
            <a:r>
              <a:rPr lang="en-US" sz="1600" dirty="0">
                <a:ea typeface="+mn-lt"/>
                <a:cs typeface="+mn-lt"/>
              </a:rPr>
              <a:t> as an experiment in affective computing,</a:t>
            </a:r>
          </a:p>
          <a:p>
            <a:pPr marL="344170" indent="-344170"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The machine that can recognize proper emotional response to stimuli and exhibits corresponding facial expression, body posture, and vocal quality</a:t>
            </a:r>
            <a:endParaRPr lang="en-US" sz="1600" dirty="0">
              <a:cs typeface="Arial"/>
            </a:endParaRPr>
          </a:p>
          <a:p>
            <a:pPr marL="344170" indent="-344170"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Behavioral response serves either social or self-maintenance functions</a:t>
            </a:r>
            <a:endParaRPr lang="en-US" sz="1600" dirty="0">
              <a:cs typeface="Arial"/>
            </a:endParaRPr>
          </a:p>
          <a:p>
            <a:pPr marL="344170" indent="-344170"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To facilitate a natural infant-caretaker interaction, the robot is equipped with visual, auditory, and proprioceptive sensory inputs</a:t>
            </a:r>
            <a:endParaRPr lang="en-US" sz="1600" dirty="0">
              <a:cs typeface="Arial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1400" b="1">
              <a:cs typeface="Arial"/>
            </a:endParaRPr>
          </a:p>
          <a:p>
            <a:pPr marL="344170" indent="-344170">
              <a:lnSpc>
                <a:spcPct val="110000"/>
              </a:lnSpc>
            </a:pPr>
            <a:endParaRPr lang="en-US" sz="1400">
              <a:cs typeface="Arial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77713DB-A0B1-4507-9991-B6DCAE436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93970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089D4A5D-4FCC-8A5D-406C-B8E804B43F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54" r="15709"/>
          <a:stretch/>
        </p:blipFill>
        <p:spPr>
          <a:xfrm>
            <a:off x="7353842" y="227"/>
            <a:ext cx="4747445" cy="6858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9A96FF2-ACD7-48C4-BCE1-FC7F42108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372" y="0"/>
            <a:ext cx="46496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314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58F8D-A5DD-47C1-55DA-41F74CD8A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2689" y="446429"/>
            <a:ext cx="7958331" cy="1077229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Complexity of Emotional Classification</a:t>
            </a:r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303D4859-6870-6A71-74BC-3CE809664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3468" y="1135133"/>
            <a:ext cx="7020631" cy="5392675"/>
          </a:xfrm>
        </p:spPr>
      </p:pic>
    </p:spTree>
    <p:extLst>
      <p:ext uri="{BB962C8B-B14F-4D97-AF65-F5344CB8AC3E}">
        <p14:creationId xmlns:p14="http://schemas.microsoft.com/office/powerpoint/2010/main" val="3816090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A5F34A6-BF48-7327-3A6B-0FBB842FE0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41" t="18182" r="29666" b="11364"/>
          <a:stretch/>
        </p:blipFill>
        <p:spPr>
          <a:xfrm>
            <a:off x="2988462" y="2429"/>
            <a:ext cx="6988599" cy="67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458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B109BC4-F9AE-43A1-A0AD-A502B7753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6FD193E-44E6-4069-851B-082CDC093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A83547-5432-4BCC-971F-E20253F80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60AB860-F611-4E44-9FC7-9D0E78D471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E566C9-8166-4086-8059-2B6EA7BE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FC93B5-8EEE-4746-834C-75BF4722A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E60BE-1AFD-064E-56D2-49571A294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5524" y="808056"/>
            <a:ext cx="5283139" cy="1077229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ea typeface="+mj-lt"/>
                <a:cs typeface="+mj-lt"/>
              </a:rPr>
              <a:t>ASIMO</a:t>
            </a:r>
            <a:endParaRPr lang="en-US" dirty="0" err="1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55D4B30-C984-44B0-BEA7-4FB09CDFC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762" y="0"/>
            <a:ext cx="305722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automaton&#10;&#10;Description automatically generated">
            <a:extLst>
              <a:ext uri="{FF2B5EF4-FFF2-40B4-BE49-F238E27FC236}">
                <a16:creationId xmlns:a16="http://schemas.microsoft.com/office/drawing/2014/main" id="{EBE0E032-A955-BF23-A28B-EAEF98B6D0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6491" y="635937"/>
            <a:ext cx="2413730" cy="5580879"/>
          </a:xfrm>
          <a:prstGeom prst="rect">
            <a:avLst/>
          </a:prstGeom>
          <a:ln w="12700">
            <a:noFill/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E46F16B-7AB2-4122-836B-22FBDB5A5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38840" y="236476"/>
            <a:ext cx="2577134" cy="6378945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830C0-62C1-ADFF-7B4B-8A0783216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0069" y="2052116"/>
            <a:ext cx="5288593" cy="3997828"/>
          </a:xfrm>
        </p:spPr>
        <p:txBody>
          <a:bodyPr>
            <a:normAutofit/>
          </a:bodyPr>
          <a:lstStyle/>
          <a:p>
            <a:pPr marL="344170" indent="-344170">
              <a:lnSpc>
                <a:spcPct val="110000"/>
              </a:lnSpc>
            </a:pPr>
            <a:r>
              <a:rPr lang="en-US" sz="1700" b="1">
                <a:ea typeface="+mn-lt"/>
                <a:cs typeface="+mn-lt"/>
              </a:rPr>
              <a:t>Also known as Honda’s </a:t>
            </a:r>
            <a:r>
              <a:rPr lang="en-US" sz="1700" b="1" err="1">
                <a:ea typeface="+mn-lt"/>
                <a:cs typeface="+mn-lt"/>
              </a:rPr>
              <a:t>Asimo</a:t>
            </a:r>
            <a:r>
              <a:rPr lang="en-US" sz="1700" b="1">
                <a:ea typeface="+mn-lt"/>
                <a:cs typeface="+mn-lt"/>
              </a:rPr>
              <a:t> (Advanced Step in Innovative Mobility)</a:t>
            </a:r>
            <a:endParaRPr lang="en-US" sz="1700">
              <a:cs typeface="Arial" panose="020B0604020202020204"/>
            </a:endParaRPr>
          </a:p>
          <a:p>
            <a:pPr marL="344170" indent="-344170">
              <a:lnSpc>
                <a:spcPct val="110000"/>
              </a:lnSpc>
            </a:pPr>
            <a:r>
              <a:rPr lang="en-US" sz="1700">
                <a:ea typeface="+mn-lt"/>
                <a:cs typeface="+mn-lt"/>
              </a:rPr>
              <a:t>It was created by Honda in 2000.</a:t>
            </a:r>
            <a:endParaRPr lang="en-US" sz="1700" b="1">
              <a:ea typeface="+mn-lt"/>
              <a:cs typeface="+mn-lt"/>
            </a:endParaRPr>
          </a:p>
          <a:p>
            <a:pPr marL="344170" indent="-344170">
              <a:lnSpc>
                <a:spcPct val="110000"/>
              </a:lnSpc>
            </a:pPr>
            <a:r>
              <a:rPr lang="en-US" sz="1700" b="1">
                <a:ea typeface="+mn-lt"/>
                <a:cs typeface="+mn-lt"/>
              </a:rPr>
              <a:t>It is able to walk freely (can change stride speed)</a:t>
            </a:r>
            <a:endParaRPr lang="en-US" sz="1700"/>
          </a:p>
          <a:p>
            <a:pPr marL="344170" indent="-344170">
              <a:lnSpc>
                <a:spcPct val="110000"/>
              </a:lnSpc>
            </a:pPr>
            <a:r>
              <a:rPr lang="en-US" sz="1700" b="1">
                <a:ea typeface="+mn-lt"/>
                <a:cs typeface="+mn-lt"/>
              </a:rPr>
              <a:t>It is able to balance on one foot</a:t>
            </a:r>
            <a:endParaRPr lang="en-US" sz="1700"/>
          </a:p>
          <a:p>
            <a:pPr marL="344170" indent="-344170">
              <a:lnSpc>
                <a:spcPct val="110000"/>
              </a:lnSpc>
            </a:pPr>
            <a:r>
              <a:rPr lang="en-US" sz="1700" b="1">
                <a:ea typeface="+mn-lt"/>
                <a:cs typeface="+mn-lt"/>
              </a:rPr>
              <a:t>It is able to climb stairs</a:t>
            </a:r>
            <a:endParaRPr lang="en-US" sz="1700">
              <a:cs typeface="Arial" panose="020B0604020202020204"/>
            </a:endParaRPr>
          </a:p>
          <a:p>
            <a:pPr marL="344170" indent="-344170">
              <a:lnSpc>
                <a:spcPct val="110000"/>
              </a:lnSpc>
            </a:pPr>
            <a:r>
              <a:rPr lang="en-US" sz="1700" b="1">
                <a:ea typeface="+mn-lt"/>
                <a:cs typeface="+mn-lt"/>
              </a:rPr>
              <a:t>It is able to manipulate objects</a:t>
            </a:r>
            <a:endParaRPr lang="en-US" sz="1700"/>
          </a:p>
          <a:p>
            <a:pPr marL="344170" indent="-344170">
              <a:lnSpc>
                <a:spcPct val="110000"/>
              </a:lnSpc>
            </a:pPr>
            <a:r>
              <a:rPr lang="en-US" sz="1700" b="1">
                <a:ea typeface="+mn-lt"/>
                <a:cs typeface="+mn-lt"/>
              </a:rPr>
              <a:t>It is Space- &amp; cost-efficient</a:t>
            </a:r>
            <a:endParaRPr lang="en-US" sz="1700"/>
          </a:p>
          <a:p>
            <a:pPr marL="344170" indent="-344170">
              <a:lnSpc>
                <a:spcPct val="110000"/>
              </a:lnSpc>
            </a:pPr>
            <a:endParaRPr lang="en-US" sz="1700">
              <a:cs typeface="Arial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E5F2F5C-BEFA-403F-97DC-DD6CE9F08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124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C8693A-B687-4F5E-B86B-B4F11D523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1084F9-D042-49BE-9E1A-43E583B98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65CA45-264D-4FD3-9249-3CB04EC97E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7B58214-716F-43B8-8272-85CE2B9AB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5C070E-7DB1-4147-B6A8-D14B9C40E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31070C9-36CD-4B65-8159-324995821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320C50-FD72-CC07-1917-D3CB20ED4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2718" y="304361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ea typeface="+mj-lt"/>
                <a:cs typeface="+mj-lt"/>
              </a:rPr>
              <a:t>ASIMO’s Recognition Technology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2AC88-DE44-9C46-E1B0-1FEA76341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1297" y="1522591"/>
            <a:ext cx="4148030" cy="5250607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44170" indent="-344170"/>
            <a:r>
              <a:rPr lang="en-US" sz="2400" b="1" dirty="0">
                <a:ea typeface="+mn-lt"/>
                <a:cs typeface="+mn-lt"/>
              </a:rPr>
              <a:t>Based on visual cues such as the angle and distance at which it perceives an object</a:t>
            </a:r>
            <a:endParaRPr lang="en-US" sz="2400">
              <a:cs typeface="Arial" panose="020B0604020202020204"/>
            </a:endParaRPr>
          </a:p>
          <a:p>
            <a:pPr marL="344170" indent="-344170"/>
            <a:r>
              <a:rPr lang="en-US" sz="2400" b="1" dirty="0">
                <a:ea typeface="+mn-lt"/>
                <a:cs typeface="+mn-lt"/>
              </a:rPr>
              <a:t>It can map an object's contour and compare it to a database of prototypes for different expressions and actions</a:t>
            </a:r>
            <a:endParaRPr lang="en-US" sz="2400" dirty="0">
              <a:cs typeface="Arial"/>
            </a:endParaRPr>
          </a:p>
        </p:txBody>
      </p:sp>
      <p:pic>
        <p:nvPicPr>
          <p:cNvPr id="4" name="Picture 4" descr="A picture containing text, indoor, person, standing&#10;&#10;Description automatically generated">
            <a:extLst>
              <a:ext uri="{FF2B5EF4-FFF2-40B4-BE49-F238E27FC236}">
                <a16:creationId xmlns:a16="http://schemas.microsoft.com/office/drawing/2014/main" id="{72BCDFAA-E84A-1C7B-2797-450C39FD94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4" b="6032"/>
          <a:stretch/>
        </p:blipFill>
        <p:spPr>
          <a:xfrm>
            <a:off x="5432992" y="2348779"/>
            <a:ext cx="4818974" cy="3373468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9C35FB2-5194-4BE0-92D0-464E2B711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09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22F0272-3878-4604-AA91-01CA8F08D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60EAEC-22E3-4448-8F0A-9ADAA793A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55E0F90-3FFF-4E04-B3C8-3C969A415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63A4EF-A033-4ED0-9EB6-6E1A8D264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4965EE-80F2-417F-9652-5BFF14DA7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3C9611-CFD7-4C23-A8F2-00E7865A5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Online Media 3" title="Honda's Asimo: the penalty-taking, bar-tending robot">
            <a:hlinkClick r:id="" action="ppaction://media"/>
            <a:extLst>
              <a:ext uri="{FF2B5EF4-FFF2-40B4-BE49-F238E27FC236}">
                <a16:creationId xmlns:a16="http://schemas.microsoft.com/office/drawing/2014/main" id="{4F752007-441A-9126-FF7B-FF1F364051BC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1954308" y="148565"/>
            <a:ext cx="8280333" cy="6210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A3B788-ACE3-068A-DD60-1610EA8F7926}"/>
              </a:ext>
            </a:extLst>
          </p:cNvPr>
          <p:cNvSpPr txBox="1"/>
          <p:nvPr/>
        </p:nvSpPr>
        <p:spPr>
          <a:xfrm>
            <a:off x="6091824" y="6404976"/>
            <a:ext cx="53632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+mn-lt"/>
                <a:cs typeface="+mn-lt"/>
              </a:rPr>
              <a:t>https://www.youtube.com/watch?v=QdQL11uWWcI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60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FAD17B9-9E6C-4DD1-9728-97B5E5FCC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robot using a laptop sitting on a blue chair">
            <a:extLst>
              <a:ext uri="{FF2B5EF4-FFF2-40B4-BE49-F238E27FC236}">
                <a16:creationId xmlns:a16="http://schemas.microsoft.com/office/drawing/2014/main" id="{47ACEFF3-4AEC-D2CD-2688-B22966ABE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</a:blip>
          <a:srcRect l="2" r="-2" b="-2"/>
          <a:stretch/>
        </p:blipFill>
        <p:spPr>
          <a:xfrm>
            <a:off x="153" y="10"/>
            <a:ext cx="12191695" cy="685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80DFBD-9CFD-401B-B875-C0F3E68EA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ea typeface="+mj-lt"/>
                <a:cs typeface="+mj-lt"/>
              </a:rPr>
              <a:t>CONCLUSION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752C0-1755-6B82-C8B4-583E682B5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0579" y="2052116"/>
            <a:ext cx="7959560" cy="3997828"/>
          </a:xfrm>
        </p:spPr>
        <p:txBody>
          <a:bodyPr>
            <a:normAutofit/>
          </a:bodyPr>
          <a:lstStyle/>
          <a:p>
            <a:pPr marL="344170" indent="-344170"/>
            <a:r>
              <a:rPr lang="en-US" dirty="0">
                <a:cs typeface="Arial"/>
              </a:rPr>
              <a:t>Using more techniques in AI and ML we can make robots more intelligent.</a:t>
            </a:r>
          </a:p>
          <a:p>
            <a:pPr marL="344170" indent="-344170"/>
            <a:r>
              <a:rPr lang="en-US" dirty="0">
                <a:cs typeface="Arial"/>
              </a:rPr>
              <a:t>By improving robot we can make life easy and reduce stress on humans.</a:t>
            </a:r>
          </a:p>
          <a:p>
            <a:pPr marL="344170" indent="-344170"/>
            <a:r>
              <a:rPr lang="en-US" dirty="0">
                <a:cs typeface="Arial"/>
              </a:rPr>
              <a:t>Its less time </a:t>
            </a:r>
            <a:r>
              <a:rPr lang="en-US">
                <a:cs typeface="Arial"/>
              </a:rPr>
              <a:t>consuming.</a:t>
            </a:r>
            <a:endParaRPr lang="en-US" dirty="0">
              <a:cs typeface="Arial"/>
            </a:endParaRPr>
          </a:p>
          <a:p>
            <a:pPr marL="344170" indent="-344170"/>
            <a:endParaRPr lang="en-US" dirty="0">
              <a:cs typeface="Arial"/>
            </a:endParaRPr>
          </a:p>
          <a:p>
            <a:pPr marL="344170" indent="-344170"/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1365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34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64" name="Picture 36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65" name="Rectangle 38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" name="Rectangle 40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" name="Rectangle 42">
            <a:extLst>
              <a:ext uri="{FF2B5EF4-FFF2-40B4-BE49-F238E27FC236}">
                <a16:creationId xmlns:a16="http://schemas.microsoft.com/office/drawing/2014/main" id="{D377EE36-E59D-4778-8F99-4B470DA4A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" name="Rectangle 44">
            <a:extLst>
              <a:ext uri="{FF2B5EF4-FFF2-40B4-BE49-F238E27FC236}">
                <a16:creationId xmlns:a16="http://schemas.microsoft.com/office/drawing/2014/main" id="{2586C6C5-47AF-450A-932D-880EF823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" name="TextBox 46">
            <a:extLst>
              <a:ext uri="{FF2B5EF4-FFF2-40B4-BE49-F238E27FC236}">
                <a16:creationId xmlns:a16="http://schemas.microsoft.com/office/drawing/2014/main" id="{A587901A-AA64-4940-9803-F67677851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70" name="Rectangle 48">
            <a:extLst>
              <a:ext uri="{FF2B5EF4-FFF2-40B4-BE49-F238E27FC236}">
                <a16:creationId xmlns:a16="http://schemas.microsoft.com/office/drawing/2014/main" id="{147E635D-C3B4-465B-AF24-991B6BF63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" name="Picture 50">
            <a:extLst>
              <a:ext uri="{FF2B5EF4-FFF2-40B4-BE49-F238E27FC236}">
                <a16:creationId xmlns:a16="http://schemas.microsoft.com/office/drawing/2014/main" id="{4A0623D0-396B-499E-BBFB-C17F1BB0F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" name="Picture 3" descr="Robot operating a machine">
            <a:extLst>
              <a:ext uri="{FF2B5EF4-FFF2-40B4-BE49-F238E27FC236}">
                <a16:creationId xmlns:a16="http://schemas.microsoft.com/office/drawing/2014/main" id="{94C5B74F-1225-A0ED-8D00-CAE55B3BED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t="3730" r="-1" b="22978"/>
          <a:stretch/>
        </p:blipFill>
        <p:spPr>
          <a:xfrm>
            <a:off x="19965" y="-2"/>
            <a:ext cx="12191695" cy="6858000"/>
          </a:xfrm>
          <a:prstGeom prst="rect">
            <a:avLst/>
          </a:prstGeom>
        </p:spPr>
      </p:pic>
      <p:pic>
        <p:nvPicPr>
          <p:cNvPr id="72" name="Picture 52">
            <a:extLst>
              <a:ext uri="{FF2B5EF4-FFF2-40B4-BE49-F238E27FC236}">
                <a16:creationId xmlns:a16="http://schemas.microsoft.com/office/drawing/2014/main" id="{21AF192C-698D-4635-9C9F-F9769A56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1A64B3-E08E-AD8A-22CB-6A0F5F71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2054" y="3428998"/>
            <a:ext cx="5816024" cy="26234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100" dirty="0"/>
              <a:t>Artificial Intelligence in Robotics</a:t>
            </a:r>
          </a:p>
        </p:txBody>
      </p:sp>
      <p:sp>
        <p:nvSpPr>
          <p:cNvPr id="73" name="Rectangle 54">
            <a:extLst>
              <a:ext uri="{FF2B5EF4-FFF2-40B4-BE49-F238E27FC236}">
                <a16:creationId xmlns:a16="http://schemas.microsoft.com/office/drawing/2014/main" id="{14E56C4B-C9E0-4F01-AF43-E69279A06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56">
            <a:extLst>
              <a:ext uri="{FF2B5EF4-FFF2-40B4-BE49-F238E27FC236}">
                <a16:creationId xmlns:a16="http://schemas.microsoft.com/office/drawing/2014/main" id="{8C654A17-56DA-4921-A42B-DE255FA66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86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1E591B-A7ED-D4D2-8E27-41F8D12AD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Thank you</a:t>
            </a: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22F6A4E9-1B5F-CEAE-7843-F11869F1D5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44747" y="780672"/>
            <a:ext cx="5297322" cy="5297322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72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FAADFB1-A9D8-4319-BAC8-6B3FD36BF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7C5FC5-1BC6-470E-A163-7EE80D227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316889-BCD7-49B5-89BD-4FC1D29FE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E12F873-5B9B-482F-9FB3-6355C4F3B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F245259-4364-4D53-AC48-3E893885A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C0643-E9A8-7552-0F61-45E810D76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3282" y="341024"/>
            <a:ext cx="4719557" cy="1544261"/>
          </a:xfrm>
        </p:spPr>
        <p:txBody>
          <a:bodyPr>
            <a:normAutofit/>
          </a:bodyPr>
          <a:lstStyle/>
          <a:p>
            <a:pPr algn="l">
              <a:spcBef>
                <a:spcPts val="1000"/>
              </a:spcBef>
              <a:spcAft>
                <a:spcPts val="600"/>
              </a:spcAft>
            </a:pPr>
            <a:r>
              <a:rPr lang="en-US" b="1" dirty="0">
                <a:ea typeface="+mj-lt"/>
                <a:cs typeface="+mj-lt"/>
              </a:rPr>
              <a:t>What is robotics?</a:t>
            </a:r>
            <a:endParaRPr lang="en-US">
              <a:ea typeface="+mj-lt"/>
              <a:cs typeface="+mj-lt"/>
            </a:endParaRPr>
          </a:p>
          <a:p>
            <a:pPr algn="l"/>
            <a:endParaRPr lang="en-US" b="1">
              <a:cs typeface="Arial"/>
            </a:endParaRPr>
          </a:p>
        </p:txBody>
      </p:sp>
      <p:pic>
        <p:nvPicPr>
          <p:cNvPr id="5" name="Picture 4" descr="A robot with a face">
            <a:extLst>
              <a:ext uri="{FF2B5EF4-FFF2-40B4-BE49-F238E27FC236}">
                <a16:creationId xmlns:a16="http://schemas.microsoft.com/office/drawing/2014/main" id="{FC62D779-C629-1377-97EB-91EF737E044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344" r="6483" b="-9"/>
          <a:stretch/>
        </p:blipFill>
        <p:spPr>
          <a:xfrm>
            <a:off x="1005401" y="227"/>
            <a:ext cx="4424045" cy="68580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B9C7619-9AF0-4D6F-B2E3-21032A5C3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83F81-AF65-DF23-7075-FDBF65826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7023" y="1413020"/>
            <a:ext cx="5383235" cy="536205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44170" indent="-344170">
              <a:lnSpc>
                <a:spcPct val="110000"/>
              </a:lnSpc>
            </a:pPr>
            <a:r>
              <a:rPr lang="en-US" sz="2200" dirty="0">
                <a:ea typeface="+mn-lt"/>
                <a:cs typeface="+mn-lt"/>
              </a:rPr>
              <a:t>Robotics is a branch of engineering that involves the conception, design, manufacture and operation of</a:t>
            </a:r>
            <a:r>
              <a:rPr lang="en-US" sz="2200" dirty="0"/>
              <a:t> robots</a:t>
            </a:r>
            <a:r>
              <a:rPr lang="en-US" sz="2200" dirty="0">
                <a:ea typeface="+mn-lt"/>
                <a:cs typeface="+mn-lt"/>
              </a:rPr>
              <a:t>. </a:t>
            </a:r>
          </a:p>
          <a:p>
            <a:pPr marL="344170" indent="-344170">
              <a:lnSpc>
                <a:spcPct val="110000"/>
              </a:lnSpc>
            </a:pPr>
            <a:r>
              <a:rPr lang="en-US" sz="2200" dirty="0">
                <a:ea typeface="+mn-lt"/>
                <a:cs typeface="+mn-lt"/>
              </a:rPr>
              <a:t>The objective of the robotics field is to create intelligent machines that can assist humans in a variety of ways.</a:t>
            </a:r>
            <a:endParaRPr lang="en-US" sz="2200">
              <a:cs typeface="Arial" panose="020B0604020202020204"/>
            </a:endParaRPr>
          </a:p>
          <a:p>
            <a:pPr marL="344170" indent="-344170">
              <a:lnSpc>
                <a:spcPct val="110000"/>
              </a:lnSpc>
            </a:pPr>
            <a:r>
              <a:rPr lang="en-US" sz="2200" dirty="0">
                <a:ea typeface="+mn-lt"/>
                <a:cs typeface="+mn-lt"/>
              </a:rPr>
              <a:t>Robotics can take on a number of forms. A robot may resemble a human, or it may be in the form of a robotic application, such as robotic process automation , which simulates how humans engage with software to perform repetitive, rules-based tasks.</a:t>
            </a:r>
            <a:endParaRPr lang="en-US" sz="2200" dirty="0">
              <a:cs typeface="Arial"/>
            </a:endParaRPr>
          </a:p>
          <a:p>
            <a:pPr marL="344170" indent="-344170">
              <a:lnSpc>
                <a:spcPct val="110000"/>
              </a:lnSpc>
            </a:pPr>
            <a:endParaRPr lang="en-US" sz="2200" dirty="0">
              <a:cs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AFBE0AC-23B1-4352-95D2-C71EB6D15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407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22">
            <a:extLst>
              <a:ext uri="{FF2B5EF4-FFF2-40B4-BE49-F238E27FC236}">
                <a16:creationId xmlns:a16="http://schemas.microsoft.com/office/drawing/2014/main" id="{43BBAF34-367D-4E18-A62E-4602BD908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432" y="-2718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4">
            <a:extLst>
              <a:ext uri="{FF2B5EF4-FFF2-40B4-BE49-F238E27FC236}">
                <a16:creationId xmlns:a16="http://schemas.microsoft.com/office/drawing/2014/main" id="{99A4CF08-858A-49E4-B707-4E7585D11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6">
            <a:extLst>
              <a:ext uri="{FF2B5EF4-FFF2-40B4-BE49-F238E27FC236}">
                <a16:creationId xmlns:a16="http://schemas.microsoft.com/office/drawing/2014/main" id="{56938E62-910D-4D69-AA09-567AAAC37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8">
            <a:extLst>
              <a:ext uri="{FF2B5EF4-FFF2-40B4-BE49-F238E27FC236}">
                <a16:creationId xmlns:a16="http://schemas.microsoft.com/office/drawing/2014/main" id="{A74E54C6-D084-4BC8-B3F9-8B9EC22A6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5" y="0"/>
            <a:ext cx="65268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E5BBF-345B-7FFD-08F3-E72A21342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738" y="808056"/>
            <a:ext cx="4986954" cy="10772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cs typeface="Arial"/>
              </a:rPr>
              <a:t>What is Artificial Intelligence</a:t>
            </a:r>
          </a:p>
        </p:txBody>
      </p:sp>
      <p:sp>
        <p:nvSpPr>
          <p:cNvPr id="28" name="Rectangle 30">
            <a:extLst>
              <a:ext uri="{FF2B5EF4-FFF2-40B4-BE49-F238E27FC236}">
                <a16:creationId xmlns:a16="http://schemas.microsoft.com/office/drawing/2014/main" id="{777713DB-A0B1-4507-9991-B6DCAE436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93970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Abstract picture of the brain made up of patterns">
            <a:extLst>
              <a:ext uri="{FF2B5EF4-FFF2-40B4-BE49-F238E27FC236}">
                <a16:creationId xmlns:a16="http://schemas.microsoft.com/office/drawing/2014/main" id="{3F16B6F6-4EFC-BC88-DB66-5C5281BF16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73" r="21921" b="1"/>
          <a:stretch/>
        </p:blipFill>
        <p:spPr>
          <a:xfrm>
            <a:off x="7534656" y="227"/>
            <a:ext cx="4657039" cy="6858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9A96FF2-ACD7-48C4-BCE1-FC7F42108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372" y="0"/>
            <a:ext cx="4649628" cy="6858000"/>
          </a:xfrm>
          <a:prstGeom prst="rect">
            <a:avLst/>
          </a:prstGeom>
        </p:spPr>
      </p:pic>
      <p:sp>
        <p:nvSpPr>
          <p:cNvPr id="530" name="Rectangle 529">
            <a:extLst>
              <a:ext uri="{FF2B5EF4-FFF2-40B4-BE49-F238E27FC236}">
                <a16:creationId xmlns:a16="http://schemas.microsoft.com/office/drawing/2014/main" id="{C7F680C4-F229-4EC8-E839-344FFDC91E5F}"/>
              </a:ext>
            </a:extLst>
          </p:cNvPr>
          <p:cNvSpPr/>
          <p:nvPr/>
        </p:nvSpPr>
        <p:spPr>
          <a:xfrm>
            <a:off x="1447800" y="2828925"/>
            <a:ext cx="1314450" cy="1619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cs typeface="Arial"/>
              </a:rPr>
              <a:t>Input</a:t>
            </a:r>
          </a:p>
          <a:p>
            <a:pPr algn="ctr"/>
            <a:r>
              <a:rPr lang="en-US" dirty="0">
                <a:cs typeface="Arial"/>
              </a:rPr>
              <a:t>Data</a:t>
            </a:r>
          </a:p>
          <a:p>
            <a:pPr algn="ctr"/>
            <a:r>
              <a:rPr lang="en-US" dirty="0">
                <a:cs typeface="Arial"/>
              </a:rPr>
              <a:t>Sensors</a:t>
            </a:r>
          </a:p>
          <a:p>
            <a:pPr algn="ctr"/>
            <a:r>
              <a:rPr lang="en-US" dirty="0">
                <a:cs typeface="Arial"/>
              </a:rPr>
              <a:t>Images</a:t>
            </a:r>
          </a:p>
        </p:txBody>
      </p:sp>
      <p:cxnSp>
        <p:nvCxnSpPr>
          <p:cNvPr id="531" name="Straight Arrow Connector 530">
            <a:extLst>
              <a:ext uri="{FF2B5EF4-FFF2-40B4-BE49-F238E27FC236}">
                <a16:creationId xmlns:a16="http://schemas.microsoft.com/office/drawing/2014/main" id="{F9FB273B-1E43-4EF5-0045-04719697C1A3}"/>
              </a:ext>
            </a:extLst>
          </p:cNvPr>
          <p:cNvCxnSpPr/>
          <p:nvPr/>
        </p:nvCxnSpPr>
        <p:spPr>
          <a:xfrm flipV="1">
            <a:off x="2762250" y="3638550"/>
            <a:ext cx="9239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2" name="Rectangle 531">
            <a:extLst>
              <a:ext uri="{FF2B5EF4-FFF2-40B4-BE49-F238E27FC236}">
                <a16:creationId xmlns:a16="http://schemas.microsoft.com/office/drawing/2014/main" id="{D0BA759A-2408-E13A-5B21-7FC2BADBD201}"/>
              </a:ext>
            </a:extLst>
          </p:cNvPr>
          <p:cNvSpPr/>
          <p:nvPr/>
        </p:nvSpPr>
        <p:spPr>
          <a:xfrm>
            <a:off x="3686175" y="2828925"/>
            <a:ext cx="1371600" cy="1619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Arial"/>
              </a:rPr>
              <a:t>Artificial Intelligence</a:t>
            </a:r>
            <a:endParaRPr lang="en-US" dirty="0"/>
          </a:p>
        </p:txBody>
      </p:sp>
      <p:sp>
        <p:nvSpPr>
          <p:cNvPr id="533" name="Rectangle 532">
            <a:extLst>
              <a:ext uri="{FF2B5EF4-FFF2-40B4-BE49-F238E27FC236}">
                <a16:creationId xmlns:a16="http://schemas.microsoft.com/office/drawing/2014/main" id="{A35F8915-AA6F-7EFB-1FF7-1F07D62AB725}"/>
              </a:ext>
            </a:extLst>
          </p:cNvPr>
          <p:cNvSpPr/>
          <p:nvPr/>
        </p:nvSpPr>
        <p:spPr>
          <a:xfrm>
            <a:off x="6086475" y="2828925"/>
            <a:ext cx="1343025" cy="1619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cs typeface="Arial"/>
              </a:rPr>
              <a:t>Output</a:t>
            </a:r>
          </a:p>
          <a:p>
            <a:pPr algn="ctr"/>
            <a:r>
              <a:rPr lang="en-US" dirty="0">
                <a:cs typeface="Arial"/>
              </a:rPr>
              <a:t>Action Movement Text</a:t>
            </a:r>
          </a:p>
        </p:txBody>
      </p:sp>
      <p:cxnSp>
        <p:nvCxnSpPr>
          <p:cNvPr id="534" name="Straight Arrow Connector 533">
            <a:extLst>
              <a:ext uri="{FF2B5EF4-FFF2-40B4-BE49-F238E27FC236}">
                <a16:creationId xmlns:a16="http://schemas.microsoft.com/office/drawing/2014/main" id="{412DAAB3-C400-A76C-9AFA-E94773004D6B}"/>
              </a:ext>
            </a:extLst>
          </p:cNvPr>
          <p:cNvCxnSpPr/>
          <p:nvPr/>
        </p:nvCxnSpPr>
        <p:spPr>
          <a:xfrm flipV="1">
            <a:off x="5057775" y="3686175"/>
            <a:ext cx="10287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851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3FAD17B9-9E6C-4DD1-9728-97B5E5FCC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001709B-A6DF-EF38-2EA8-6331E84962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3015" r="-1" b="-1"/>
          <a:stretch/>
        </p:blipFill>
        <p:spPr>
          <a:xfrm>
            <a:off x="20" y="227"/>
            <a:ext cx="12191675" cy="68580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309AD6-A77E-1563-895D-420196006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>
            <a:normAutofit/>
          </a:bodyPr>
          <a:lstStyle/>
          <a:p>
            <a:pPr algn="l"/>
            <a:r>
              <a:rPr lang="en-US">
                <a:cs typeface="Arial"/>
              </a:rPr>
              <a:t>Components of Artificial Intelligence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C8243-EAE3-5E0E-4644-21BC61C184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0579" y="2052116"/>
            <a:ext cx="7959560" cy="3997828"/>
          </a:xfrm>
        </p:spPr>
        <p:txBody>
          <a:bodyPr>
            <a:normAutofit/>
          </a:bodyPr>
          <a:lstStyle/>
          <a:p>
            <a:pPr marL="344170" indent="-344170">
              <a:lnSpc>
                <a:spcPct val="110000"/>
              </a:lnSpc>
            </a:pPr>
            <a:r>
              <a:rPr lang="en-US" sz="1700">
                <a:ea typeface="+mn-lt"/>
                <a:cs typeface="+mn-lt"/>
              </a:rPr>
              <a:t>Intelligent computer systems should be able to perform operations such as calculation, reasoning, perception of relationships and analogies, learn from experience, information storage and retrieval, problem-solving, natural language processing, classification, generalization, and adaptation.</a:t>
            </a:r>
            <a:endParaRPr lang="en-US" sz="1700">
              <a:cs typeface="Arial"/>
            </a:endParaRPr>
          </a:p>
          <a:p>
            <a:pPr marL="344170" indent="-344170">
              <a:lnSpc>
                <a:spcPct val="110000"/>
              </a:lnSpc>
            </a:pPr>
            <a:r>
              <a:rPr lang="en-US" sz="1700">
                <a:ea typeface="+mn-lt"/>
                <a:cs typeface="+mn-lt"/>
              </a:rPr>
              <a:t>Artificial Intelligence is composed of the following: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>
                <a:ea typeface="+mn-lt"/>
                <a:cs typeface="+mn-lt"/>
              </a:rPr>
              <a:t>Problem-Solving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>
                <a:ea typeface="+mn-lt"/>
                <a:cs typeface="+mn-lt"/>
              </a:rPr>
              <a:t>Logical Reasoning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>
                <a:ea typeface="+mn-lt"/>
                <a:cs typeface="+mn-lt"/>
              </a:rPr>
              <a:t>Natural Language processing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>
                <a:ea typeface="+mn-lt"/>
                <a:cs typeface="+mn-lt"/>
              </a:rPr>
              <a:t>Learning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>
                <a:ea typeface="+mn-lt"/>
                <a:cs typeface="+mn-lt"/>
              </a:rPr>
              <a:t>Expert System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>
                <a:ea typeface="+mn-lt"/>
                <a:cs typeface="+mn-lt"/>
              </a:rPr>
              <a:t>Machine Learning</a:t>
            </a:r>
          </a:p>
          <a:p>
            <a:pPr marL="344170" indent="-344170">
              <a:lnSpc>
                <a:spcPct val="110000"/>
              </a:lnSpc>
            </a:pPr>
            <a:endParaRPr lang="en-US" sz="1700">
              <a:cs typeface="Arial"/>
            </a:endParaRPr>
          </a:p>
          <a:p>
            <a:pPr marL="344170" indent="-344170">
              <a:lnSpc>
                <a:spcPct val="110000"/>
              </a:lnSpc>
            </a:pPr>
            <a:endParaRPr lang="en-US" sz="1700"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6F26FC-EE31-2014-9D45-2BC42AC7D4A4}"/>
              </a:ext>
            </a:extLst>
          </p:cNvPr>
          <p:cNvSpPr txBox="1"/>
          <p:nvPr/>
        </p:nvSpPr>
        <p:spPr>
          <a:xfrm>
            <a:off x="4724400" y="320039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l">
              <a:buAutoNum type="arabicPeriod"/>
            </a:pP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9798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FAD17B9-9E6C-4DD1-9728-97B5E5FCC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fan, metal, device, tiled&#10;&#10;Description automatically generated">
            <a:extLst>
              <a:ext uri="{FF2B5EF4-FFF2-40B4-BE49-F238E27FC236}">
                <a16:creationId xmlns:a16="http://schemas.microsoft.com/office/drawing/2014/main" id="{8B5016AE-2D22-4E3E-174C-3CA90C79EC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03" r="-1" b="16849"/>
          <a:stretch/>
        </p:blipFill>
        <p:spPr>
          <a:xfrm>
            <a:off x="153" y="10"/>
            <a:ext cx="12191695" cy="685799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3DDB94-7699-BD27-BA5C-C1E003EFE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9740" y="213954"/>
            <a:ext cx="7958331" cy="10772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cs typeface="Arial" panose="020B0604020202020204"/>
              </a:rPr>
              <a:t>Types of Artificial Intelligence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60221-A6FA-4AFB-7A9E-2868F089F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3630" y="1212625"/>
            <a:ext cx="10710508" cy="5573488"/>
          </a:xfrm>
        </p:spPr>
        <p:txBody>
          <a:bodyPr>
            <a:normAutofit/>
          </a:bodyPr>
          <a:lstStyle/>
          <a:p>
            <a:pPr marL="344170" indent="-344170">
              <a:lnSpc>
                <a:spcPct val="110000"/>
              </a:lnSpc>
            </a:pPr>
            <a:r>
              <a:rPr lang="en-US" b="1" u="sng" dirty="0">
                <a:cs typeface="Arial"/>
              </a:rPr>
              <a:t>1.Artificial Narrow Intelligence:</a:t>
            </a:r>
            <a:r>
              <a:rPr lang="en-US" b="1" dirty="0">
                <a:cs typeface="Arial"/>
              </a:rPr>
              <a:t> </a:t>
            </a:r>
            <a:endParaRPr lang="en-US" b="1" u="sng" dirty="0">
              <a:cs typeface="Arial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cs typeface="Arial"/>
              </a:rPr>
              <a:t>Machine intelligence that equals or exceeds human intelligence and efficiency at a specific task.</a:t>
            </a:r>
            <a:endParaRPr lang="en-US" b="1" u="sng">
              <a:cs typeface="Arial"/>
            </a:endParaRPr>
          </a:p>
          <a:p>
            <a:pPr marL="344170" indent="-344170">
              <a:lnSpc>
                <a:spcPct val="110000"/>
              </a:lnSpc>
            </a:pPr>
            <a:r>
              <a:rPr lang="en-US" b="1" u="sng" dirty="0">
                <a:cs typeface="Arial"/>
              </a:rPr>
              <a:t>2.Artificial General Intelligence: </a:t>
            </a:r>
            <a:r>
              <a:rPr lang="en-US" b="1" dirty="0">
                <a:cs typeface="Arial"/>
              </a:rPr>
              <a:t> </a:t>
            </a:r>
            <a:endParaRPr lang="en-US" b="1" u="sng" dirty="0">
              <a:cs typeface="Arial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cs typeface="Arial"/>
              </a:rPr>
              <a:t>A Machine with the ability to apply intelligence to any problem, rather than just one specific problem</a:t>
            </a:r>
            <a:endParaRPr lang="en-US" b="1" u="sng">
              <a:cs typeface="Arial"/>
            </a:endParaRPr>
          </a:p>
          <a:p>
            <a:pPr marL="344170" indent="-344170">
              <a:lnSpc>
                <a:spcPct val="110000"/>
              </a:lnSpc>
            </a:pPr>
            <a:r>
              <a:rPr lang="en-US" b="1" u="sng" dirty="0">
                <a:cs typeface="Arial"/>
              </a:rPr>
              <a:t>3.Artificial Super Intelligence:</a:t>
            </a:r>
            <a:r>
              <a:rPr lang="en-US" b="1" dirty="0">
                <a:cs typeface="Arial"/>
              </a:rPr>
              <a:t> </a:t>
            </a:r>
            <a:endParaRPr lang="en-US" b="1" u="sng" dirty="0">
              <a:cs typeface="Arial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cs typeface="Arial"/>
              </a:rPr>
              <a:t>An  Intellect that is much smarter than the best human brains in practically every field, including scientific creativity, general wisdom and social skills</a:t>
            </a:r>
            <a:endParaRPr lang="en-US" b="1" u="sng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9147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3BBAF34-367D-4E18-A62E-4602BD908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432" y="-2718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9A4CF08-858A-49E4-B707-4E7585D11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6938E62-910D-4D69-AA09-567AAAC37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74E54C6-D084-4BC8-B3F9-8B9EC22A6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5" y="0"/>
            <a:ext cx="65268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E2FF75-C339-F7ED-B932-C4FF162D3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738" y="808056"/>
            <a:ext cx="4986954" cy="1077229"/>
          </a:xfrm>
        </p:spPr>
        <p:txBody>
          <a:bodyPr>
            <a:normAutofit/>
          </a:bodyPr>
          <a:lstStyle/>
          <a:p>
            <a:pPr algn="l"/>
            <a:r>
              <a:rPr lang="en-US">
                <a:cs typeface="Arial"/>
              </a:rPr>
              <a:t>Introduction to Machine Learning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2C326-5106-4449-941F-A5A539C02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4739" y="2052116"/>
            <a:ext cx="4901548" cy="3997828"/>
          </a:xfrm>
        </p:spPr>
        <p:txBody>
          <a:bodyPr>
            <a:normAutofit/>
          </a:bodyPr>
          <a:lstStyle/>
          <a:p>
            <a:pPr marL="344170" indent="-344170"/>
            <a:r>
              <a:rPr lang="en-US" sz="1800" dirty="0">
                <a:cs typeface="Arial"/>
              </a:rPr>
              <a:t>Machine Learning is a type of Artificial intelligence that provides computers with the ability to learn without being explicitly programmed</a:t>
            </a:r>
          </a:p>
          <a:p>
            <a:pPr marL="344170" indent="-344170"/>
            <a:r>
              <a:rPr lang="en-US" sz="1800" dirty="0">
                <a:cs typeface="Arial"/>
              </a:rPr>
              <a:t>In ML we divide data into </a:t>
            </a:r>
          </a:p>
          <a:p>
            <a:pPr marL="795020" lvl="1" indent="-337820"/>
            <a:r>
              <a:rPr lang="en-US" sz="1600" dirty="0">
                <a:cs typeface="Arial"/>
              </a:rPr>
              <a:t>Training</a:t>
            </a:r>
          </a:p>
          <a:p>
            <a:pPr marL="795020" lvl="1" indent="-337820"/>
            <a:r>
              <a:rPr lang="en-US" sz="1600" dirty="0">
                <a:cs typeface="Arial"/>
              </a:rPr>
              <a:t>Testing</a:t>
            </a:r>
          </a:p>
          <a:p>
            <a:pPr marL="795020" lvl="1" indent="-337820"/>
            <a:r>
              <a:rPr lang="en-US" sz="1600" dirty="0">
                <a:cs typeface="Arial"/>
              </a:rPr>
              <a:t>Prediction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77713DB-A0B1-4507-9991-B6DCAE436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93970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78F2C55-3941-25C1-5082-3537DE1A4E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35988" r="9686" b="-1"/>
          <a:stretch/>
        </p:blipFill>
        <p:spPr>
          <a:xfrm>
            <a:off x="7534656" y="227"/>
            <a:ext cx="4657039" cy="6858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9A96FF2-ACD7-48C4-BCE1-FC7F42108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372" y="0"/>
            <a:ext cx="46496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490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926BDB-98EF-43B0-A66B-1A6EF8FB2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722A754-56A5-43DA-ADE3-C2704FABA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  <a:solidFill>
            <a:srgbClr val="609FA9"/>
          </a:solidFill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0FADDEF-2C10-4B0B-868E-6A655B67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53BECF"/>
            </a:solidFill>
            <a:miter lim="800000"/>
          </a:ln>
          <a:effectLst>
            <a:outerShdw blurRad="762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68D67542-74E3-0FC7-CBDD-8621D8C55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466088"/>
            <a:ext cx="10905066" cy="392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020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FAD17B9-9E6C-4DD1-9728-97B5E5FCC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imeline&#10;&#10;Description automatically generated">
            <a:extLst>
              <a:ext uri="{FF2B5EF4-FFF2-40B4-BE49-F238E27FC236}">
                <a16:creationId xmlns:a16="http://schemas.microsoft.com/office/drawing/2014/main" id="{D6580FB5-EE01-3C9C-1E98-FC9B545226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9050" r="-1" b="16935"/>
          <a:stretch/>
        </p:blipFill>
        <p:spPr>
          <a:xfrm>
            <a:off x="153" y="10"/>
            <a:ext cx="12191695" cy="685799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E1A6FF-D243-EAEE-8219-347FC743F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041" y="630604"/>
            <a:ext cx="7958331" cy="10772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cs typeface="Arial"/>
              </a:rPr>
              <a:t>Learning Approaches in ML</a:t>
            </a:r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EC4A33-D7C7-C2C5-7083-A7CCC51CA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3565" y="1718089"/>
            <a:ext cx="8022190" cy="4728512"/>
          </a:xfrm>
        </p:spPr>
        <p:txBody>
          <a:bodyPr>
            <a:normAutofit/>
          </a:bodyPr>
          <a:lstStyle/>
          <a:p>
            <a:pPr marL="344170" indent="-344170">
              <a:lnSpc>
                <a:spcPct val="110000"/>
              </a:lnSpc>
            </a:pPr>
            <a:r>
              <a:rPr lang="en-US" b="1" u="sng" dirty="0">
                <a:cs typeface="Arial"/>
              </a:rPr>
              <a:t>Supervised Learning:</a:t>
            </a:r>
            <a:endParaRPr lang="en-US" dirty="0">
              <a:cs typeface="Arial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800" dirty="0">
                <a:cs typeface="Arial"/>
              </a:rPr>
              <a:t> Learning with a Labeled training set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800" dirty="0">
                <a:cs typeface="Arial"/>
              </a:rPr>
              <a:t>Example: Email spam detector with training set of already labeled emails</a:t>
            </a:r>
          </a:p>
          <a:p>
            <a:pPr marL="344170" indent="-344170">
              <a:lnSpc>
                <a:spcPct val="110000"/>
              </a:lnSpc>
            </a:pPr>
            <a:r>
              <a:rPr lang="en-US" b="1" u="sng" dirty="0">
                <a:cs typeface="Arial"/>
              </a:rPr>
              <a:t>Unsupervised Learning:</a:t>
            </a:r>
            <a:r>
              <a:rPr lang="en-US" dirty="0">
                <a:cs typeface="Arial"/>
              </a:rPr>
              <a:t> 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800" dirty="0">
                <a:cs typeface="Arial"/>
              </a:rPr>
              <a:t>Discovering patterns in unlabeled data</a:t>
            </a:r>
            <a:endParaRPr lang="en-US" sz="1800">
              <a:cs typeface="Arial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800" dirty="0">
                <a:cs typeface="Arial"/>
              </a:rPr>
              <a:t>Example: Cluster similar documents based on the text content</a:t>
            </a:r>
          </a:p>
          <a:p>
            <a:pPr marL="344170" indent="-344170">
              <a:lnSpc>
                <a:spcPct val="110000"/>
              </a:lnSpc>
            </a:pPr>
            <a:r>
              <a:rPr lang="en-US" b="1" u="sng" dirty="0">
                <a:cs typeface="Arial"/>
              </a:rPr>
              <a:t>Reinforcement Learning: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800" dirty="0">
                <a:cs typeface="Arial"/>
              </a:rPr>
              <a:t> Learning based on feedback or reward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800" dirty="0">
                <a:cs typeface="Arial"/>
              </a:rPr>
              <a:t>Example: Learn to play chess by winning or losing</a:t>
            </a:r>
          </a:p>
        </p:txBody>
      </p:sp>
    </p:spTree>
    <p:extLst>
      <p:ext uri="{BB962C8B-B14F-4D97-AF65-F5344CB8AC3E}">
        <p14:creationId xmlns:p14="http://schemas.microsoft.com/office/powerpoint/2010/main" val="21639091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C2F7BF6-CD39-4568-B8BD-EA8D252E10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9B0F2AC-8567-4D03-BFFC-653DB596C52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350455F8-10A0-4EEF-9BB1-9035E295B16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0</TotalTime>
  <Words>1</Words>
  <Application>Microsoft Office PowerPoint</Application>
  <PresentationFormat>Widescreen</PresentationFormat>
  <Paragraphs>1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Madison</vt:lpstr>
      <vt:lpstr>By-CHANDANA MN       20030141CSE060             BANDI RUPA SRAVYA       PROV/BTECH-CSE/LE-21/002  ASSIGNED BY-dr.t sridhar  </vt:lpstr>
      <vt:lpstr>Artificial Intelligence in Robotics</vt:lpstr>
      <vt:lpstr>What is robotics? </vt:lpstr>
      <vt:lpstr>What is Artificial Intelligence</vt:lpstr>
      <vt:lpstr>Components of Artificial Intelligence</vt:lpstr>
      <vt:lpstr>Types of Artificial Intelligence</vt:lpstr>
      <vt:lpstr>Introduction to Machine Learning</vt:lpstr>
      <vt:lpstr>PowerPoint Presentation</vt:lpstr>
      <vt:lpstr>Learning Approaches in ML</vt:lpstr>
      <vt:lpstr>PowerPoint Presentation</vt:lpstr>
      <vt:lpstr>Turing Test(Alan Tuning)</vt:lpstr>
      <vt:lpstr>Components of an Intelligent Robot </vt:lpstr>
      <vt:lpstr>Kismet Smiling</vt:lpstr>
      <vt:lpstr>Complexity of Emotional Classification</vt:lpstr>
      <vt:lpstr>PowerPoint Presentation</vt:lpstr>
      <vt:lpstr>ASIMO</vt:lpstr>
      <vt:lpstr>ASIMO’s Recognition Technology</vt:lpstr>
      <vt:lpstr>PowerPoint Presentation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787</cp:revision>
  <dcterms:created xsi:type="dcterms:W3CDTF">2022-05-02T15:28:45Z</dcterms:created>
  <dcterms:modified xsi:type="dcterms:W3CDTF">2022-05-18T17:03:57Z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